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media/image41.jpg" ContentType="image/jpeg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94" r:id="rId16"/>
    <p:sldId id="287" r:id="rId17"/>
    <p:sldId id="288" r:id="rId18"/>
    <p:sldId id="289" r:id="rId19"/>
    <p:sldId id="295" r:id="rId20"/>
    <p:sldId id="268" r:id="rId21"/>
    <p:sldId id="271" r:id="rId22"/>
    <p:sldId id="290" r:id="rId23"/>
    <p:sldId id="291" r:id="rId24"/>
    <p:sldId id="292" r:id="rId25"/>
    <p:sldId id="293" r:id="rId26"/>
    <p:sldId id="272" r:id="rId27"/>
  </p:sldIdLst>
  <p:sldSz cx="12192000" cy="6858000"/>
  <p:notesSz cx="9940925" cy="680878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80;&#1090;&#1090;&#1080;&#1093;&#1040;&#1042;\Desktop\&#1043;&#1048;&#1040;-11\2024-2025%20&#1091;&#1095;.%20&#1075;&#1086;&#1076;\&#1056;&#1077;&#1079;&#1091;&#1083;&#1100;&#1090;&#1072;&#1090;&#1099;%20&#1045;&#1043;&#1069;%202024\&#1052;&#1086;&#1080;\&#1056;&#1045;&#1047;&#1059;&#1051;&#1068;&#1058;&#1040;&#1058;&#1067;%20&#1045;&#1043;&#1069;-2024%20(&#1089;&#1074;&#1086;&#1076;&#1085;&#1099;&#1081;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80;&#1090;&#1090;&#1080;&#1093;&#1040;&#1042;\Desktop\&#1043;&#1048;&#1040;-11\2024-2025%20&#1091;&#1095;.%20&#1075;&#1086;&#1076;\&#1056;&#1077;&#1079;&#1091;&#1083;&#1100;&#1090;&#1072;&#1090;&#1099;%20&#1045;&#1043;&#1069;%202024\&#1052;&#1086;&#1080;\&#1056;&#1045;&#1047;&#1059;&#1051;&#1068;&#1058;&#1040;&#1058;&#1067;%20&#1045;&#1043;&#1069;-2024%20(&#1089;&#1074;&#1086;&#1076;&#1085;&#1099;&#1081;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42;&#1080;&#1090;&#1090;&#1080;&#1093;&#1040;&#1042;\Desktop\&#1043;&#1048;&#1040;-11\2024-2025%20&#1091;&#1095;.%20&#1075;&#1086;&#1076;\&#1056;&#1077;&#1079;&#1091;&#1083;&#1100;&#1090;&#1072;&#1090;&#1099;%20&#1045;&#1043;&#1069;%202024\&#1052;&#1086;&#1080;\&#1056;&#1045;&#1047;&#1059;&#1051;&#1068;&#1058;&#1040;&#1058;&#1067;%20&#1045;&#1043;&#1069;-2024%20(&#1089;&#1074;&#1086;&#1076;&#1085;&#1099;&#1081;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0;&#1090;&#1090;&#1080;&#1093;&#1040;&#1042;\Desktop\&#1043;&#1048;&#1040;-11\2024-2025%20&#1091;&#1095;.%20&#1075;&#1086;&#1076;\&#1056;&#1077;&#1079;&#1091;&#1083;&#1100;&#1090;&#1072;&#1090;&#1099;%20&#1045;&#1043;&#1069;%202024\&#1052;&#1086;&#1080;\&#1056;&#1045;&#1047;&#1059;&#1051;&#1068;&#1058;&#1040;&#1058;&#1067;%20&#1045;&#1043;&#1069;-2024%20(&#1089;&#1074;&#1086;&#1076;&#1085;&#1099;&#1081;)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52262147350766E-3"/>
          <c:y val="3.562620279236677E-4"/>
          <c:w val="0.97417370273089865"/>
          <c:h val="0.52860104700051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4935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727899408906559E-4"/>
                  <c:y val="-8.1238688372740377E-3"/>
                </c:manualLayout>
              </c:layout>
              <c:tx>
                <c:rich>
                  <a:bodyPr/>
                  <a:lstStyle/>
                  <a:p>
                    <a:fld id="{E4F9F0DE-20EB-4129-B49F-92D937C44C6B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925-46A0-A49A-7FDE02A3B77D}"/>
                </c:ext>
              </c:extLst>
            </c:dLbl>
            <c:dLbl>
              <c:idx val="2"/>
              <c:layout>
                <c:manualLayout>
                  <c:x val="-1.3191147306788624E-3"/>
                  <c:y val="-8.10802442239104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25-46A0-A49A-7FDE02A3B7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Математкиа (п)</c:v>
                </c:pt>
                <c:pt idx="3">
                  <c:v>История</c:v>
                </c:pt>
                <c:pt idx="4">
                  <c:v>Информатика и ИКТ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Литература</c:v>
                </c:pt>
                <c:pt idx="9">
                  <c:v>Английский язык</c:v>
                </c:pt>
                <c:pt idx="10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97.5</c:v>
                </c:pt>
                <c:pt idx="1">
                  <c:v>56</c:v>
                </c:pt>
                <c:pt idx="2">
                  <c:v>34</c:v>
                </c:pt>
                <c:pt idx="3">
                  <c:v>21.1</c:v>
                </c:pt>
                <c:pt idx="4">
                  <c:v>19.3</c:v>
                </c:pt>
                <c:pt idx="5">
                  <c:v>20.2</c:v>
                </c:pt>
                <c:pt idx="6">
                  <c:v>11.77</c:v>
                </c:pt>
                <c:pt idx="7">
                  <c:v>11.46</c:v>
                </c:pt>
                <c:pt idx="8">
                  <c:v>8.1</c:v>
                </c:pt>
                <c:pt idx="9">
                  <c:v>11.4</c:v>
                </c:pt>
                <c:pt idx="1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5-46A0-A49A-7FDE02A3B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41279983"/>
        <c:axId val="541278735"/>
      </c:barChart>
      <c:catAx>
        <c:axId val="541279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1278735"/>
        <c:crosses val="autoZero"/>
        <c:auto val="1"/>
        <c:lblAlgn val="ctr"/>
        <c:lblOffset val="100"/>
        <c:noMultiLvlLbl val="0"/>
      </c:catAx>
      <c:valAx>
        <c:axId val="541278735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4127998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выпускников,</a:t>
            </a:r>
            <a:r>
              <a:rPr lang="ru-RU" sz="1600" b="1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награжденных за особые успехи в учении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0404434303471579"/>
          <c:y val="0.16012480287844516"/>
          <c:w val="0.47006578288977696"/>
          <c:h val="0.6975731937267358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Региональные медали "Гордость Забайкалья"(серебро)</c:v>
                </c:pt>
                <c:pt idx="1">
                  <c:v>Региональные медали "Гордость Забайкалья"(золото)</c:v>
                </c:pt>
                <c:pt idx="2">
                  <c:v>Федеральные медали "За особые успехи в учении"(серебро)</c:v>
                </c:pt>
                <c:pt idx="3">
                  <c:v>Федеральные медали "За особые успехи в учении"(золото)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105</c:v>
                </c:pt>
                <c:pt idx="2">
                  <c:v>104</c:v>
                </c:pt>
                <c:pt idx="3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6-4D60-8441-61F5D99FDD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Региональные медали "Гордость Забайкалья"(серебро)</c:v>
                </c:pt>
                <c:pt idx="1">
                  <c:v>Региональные медали "Гордость Забайкалья"(золото)</c:v>
                </c:pt>
                <c:pt idx="2">
                  <c:v>Федеральные медали "За особые успехи в учении"(серебро)</c:v>
                </c:pt>
                <c:pt idx="3">
                  <c:v>Федеральные медали "За особые успехи в учении"(золото)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41</c:v>
                </c:pt>
                <c:pt idx="1">
                  <c:v>108</c:v>
                </c:pt>
                <c:pt idx="2">
                  <c:v>0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F6-4D60-8441-61F5D99FDD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8015104"/>
        <c:axId val="58029184"/>
        <c:axId val="0"/>
      </c:bar3DChart>
      <c:catAx>
        <c:axId val="5801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29184"/>
        <c:crosses val="autoZero"/>
        <c:auto val="1"/>
        <c:lblAlgn val="ctr"/>
        <c:lblOffset val="100"/>
        <c:noMultiLvlLbl val="0"/>
      </c:catAx>
      <c:valAx>
        <c:axId val="580291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0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Рейтин</a:t>
            </a:r>
            <a:r>
              <a:rPr lang="ru-RU" sz="1800" b="1" baseline="0"/>
              <a:t>г по среднему баллу за 3 года</a:t>
            </a:r>
            <a:endParaRPr lang="ru-RU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'Рейтинг по 2 предметам за 3 г.'!$B$1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'Рейтинг по 2 предметам за 3 г.'!$A$2:$A$49</c:f>
              <c:strCache>
                <c:ptCount val="48"/>
                <c:pt idx="1">
                  <c:v>МБОУ МГ № 12</c:v>
                </c:pt>
                <c:pt idx="2">
                  <c:v>МБОУ СОШ № 49</c:v>
                </c:pt>
                <c:pt idx="3">
                  <c:v>МБОУ СОШ № 25</c:v>
                </c:pt>
                <c:pt idx="4">
                  <c:v>МБОУ СОШ № 27</c:v>
                </c:pt>
                <c:pt idx="5">
                  <c:v>МБОУ МЯГ №4</c:v>
                </c:pt>
                <c:pt idx="6">
                  <c:v>МБОУ СОШ № 38</c:v>
                </c:pt>
                <c:pt idx="7">
                  <c:v>МБОУ СОШ № 22</c:v>
                </c:pt>
                <c:pt idx="8">
                  <c:v>МБОУ СОШ № 10</c:v>
                </c:pt>
                <c:pt idx="9">
                  <c:v>МБОУ СОШ № 44</c:v>
                </c:pt>
                <c:pt idx="10">
                  <c:v>МБОУ СОШ № 1</c:v>
                </c:pt>
                <c:pt idx="11">
                  <c:v>МБОУ СОШ № 36</c:v>
                </c:pt>
                <c:pt idx="12">
                  <c:v>МБОУ СОШ № 48</c:v>
                </c:pt>
                <c:pt idx="13">
                  <c:v>МБОУ СОШ № 2</c:v>
                </c:pt>
                <c:pt idx="14">
                  <c:v>МБОУ СОШ № 9</c:v>
                </c:pt>
                <c:pt idx="15">
                  <c:v>МБОУ СОШ № 40</c:v>
                </c:pt>
                <c:pt idx="16">
                  <c:v>МБОУ СОШ № 35</c:v>
                </c:pt>
                <c:pt idx="17">
                  <c:v>МБОУ СОШ № 11</c:v>
                </c:pt>
                <c:pt idx="18">
                  <c:v>МБОУ СОШ № 30</c:v>
                </c:pt>
                <c:pt idx="19">
                  <c:v>МБОУ Гимназия 21</c:v>
                </c:pt>
                <c:pt idx="20">
                  <c:v>МБОУ СОШ № 13</c:v>
                </c:pt>
                <c:pt idx="21">
                  <c:v>МБОУ СОШ № 18</c:v>
                </c:pt>
                <c:pt idx="22">
                  <c:v>МБОУ СОШ № 14</c:v>
                </c:pt>
                <c:pt idx="23">
                  <c:v>МБОУ СОШ № 26</c:v>
                </c:pt>
                <c:pt idx="24">
                  <c:v>МБОУ СОШ № 43</c:v>
                </c:pt>
                <c:pt idx="25">
                  <c:v>МБОУ СОШ № 47</c:v>
                </c:pt>
                <c:pt idx="26">
                  <c:v>МБОУ СОШ № 19</c:v>
                </c:pt>
                <c:pt idx="27">
                  <c:v>МБОУ СОШ № 5</c:v>
                </c:pt>
                <c:pt idx="28">
                  <c:v>МБОУ СОШ № 45</c:v>
                </c:pt>
                <c:pt idx="29">
                  <c:v>МБОУ СОШ № 52</c:v>
                </c:pt>
                <c:pt idx="30">
                  <c:v>МБОУ СОШ № 50</c:v>
                </c:pt>
                <c:pt idx="31">
                  <c:v>МБОУ СОШ № 8</c:v>
                </c:pt>
                <c:pt idx="32">
                  <c:v>МБОУ СОШ № 17</c:v>
                </c:pt>
                <c:pt idx="33">
                  <c:v>МБОУ СОШ № 46</c:v>
                </c:pt>
                <c:pt idx="34">
                  <c:v>МБОУ СОШ № 3</c:v>
                </c:pt>
                <c:pt idx="35">
                  <c:v>МБОУ СОШ № 33</c:v>
                </c:pt>
                <c:pt idx="36">
                  <c:v>МБОУ СОШ № 42</c:v>
                </c:pt>
                <c:pt idx="37">
                  <c:v>МБОУ СОШ № 7</c:v>
                </c:pt>
                <c:pt idx="38">
                  <c:v>МБОУ СОШ № 20</c:v>
                </c:pt>
                <c:pt idx="39">
                  <c:v>МБОУ СОШ № 6</c:v>
                </c:pt>
                <c:pt idx="40">
                  <c:v>МБОУ СОШ № 16</c:v>
                </c:pt>
                <c:pt idx="41">
                  <c:v>МБОУ СОШ № 24</c:v>
                </c:pt>
                <c:pt idx="42">
                  <c:v>МБОУ СОШ № 32</c:v>
                </c:pt>
                <c:pt idx="43">
                  <c:v>МБОУ СОШ № 29</c:v>
                </c:pt>
                <c:pt idx="44">
                  <c:v>ГЦО</c:v>
                </c:pt>
                <c:pt idx="45">
                  <c:v>МБОУ ОСОШ №8</c:v>
                </c:pt>
                <c:pt idx="46">
                  <c:v>МБОУ СОШ № 23</c:v>
                </c:pt>
                <c:pt idx="47">
                  <c:v>МБОУ СОШ № 51</c:v>
                </c:pt>
              </c:strCache>
            </c:strRef>
          </c:cat>
          <c:val>
            <c:numRef>
              <c:f>'Рейтинг по 2 предметам за 3 г.'!$B$2:$B$49</c:f>
              <c:numCache>
                <c:formatCode>General</c:formatCode>
                <c:ptCount val="48"/>
                <c:pt idx="1">
                  <c:v>65</c:v>
                </c:pt>
                <c:pt idx="2">
                  <c:v>64.5</c:v>
                </c:pt>
                <c:pt idx="3">
                  <c:v>58.5</c:v>
                </c:pt>
                <c:pt idx="4">
                  <c:v>59.5</c:v>
                </c:pt>
                <c:pt idx="5">
                  <c:v>65</c:v>
                </c:pt>
                <c:pt idx="6">
                  <c:v>59</c:v>
                </c:pt>
                <c:pt idx="7">
                  <c:v>57.5</c:v>
                </c:pt>
                <c:pt idx="8">
                  <c:v>51</c:v>
                </c:pt>
                <c:pt idx="9">
                  <c:v>59.5</c:v>
                </c:pt>
                <c:pt idx="10">
                  <c:v>65.5</c:v>
                </c:pt>
                <c:pt idx="11">
                  <c:v>51.5</c:v>
                </c:pt>
                <c:pt idx="12">
                  <c:v>60.5</c:v>
                </c:pt>
                <c:pt idx="13">
                  <c:v>52</c:v>
                </c:pt>
                <c:pt idx="14">
                  <c:v>57.5</c:v>
                </c:pt>
                <c:pt idx="15">
                  <c:v>49.5</c:v>
                </c:pt>
                <c:pt idx="17">
                  <c:v>60.5</c:v>
                </c:pt>
                <c:pt idx="18">
                  <c:v>57</c:v>
                </c:pt>
                <c:pt idx="19">
                  <c:v>66</c:v>
                </c:pt>
                <c:pt idx="20">
                  <c:v>51.5</c:v>
                </c:pt>
                <c:pt idx="21">
                  <c:v>42</c:v>
                </c:pt>
                <c:pt idx="22">
                  <c:v>51.5</c:v>
                </c:pt>
                <c:pt idx="23">
                  <c:v>47</c:v>
                </c:pt>
                <c:pt idx="24">
                  <c:v>52</c:v>
                </c:pt>
                <c:pt idx="25">
                  <c:v>53.5</c:v>
                </c:pt>
                <c:pt idx="26">
                  <c:v>54</c:v>
                </c:pt>
                <c:pt idx="27">
                  <c:v>53.5</c:v>
                </c:pt>
                <c:pt idx="28">
                  <c:v>56.5</c:v>
                </c:pt>
                <c:pt idx="29">
                  <c:v>53</c:v>
                </c:pt>
                <c:pt idx="30">
                  <c:v>52.5</c:v>
                </c:pt>
                <c:pt idx="31">
                  <c:v>55</c:v>
                </c:pt>
                <c:pt idx="32">
                  <c:v>54</c:v>
                </c:pt>
                <c:pt idx="34">
                  <c:v>59.5</c:v>
                </c:pt>
                <c:pt idx="35">
                  <c:v>52.5</c:v>
                </c:pt>
                <c:pt idx="36">
                  <c:v>50.5</c:v>
                </c:pt>
                <c:pt idx="38">
                  <c:v>42</c:v>
                </c:pt>
                <c:pt idx="39">
                  <c:v>47</c:v>
                </c:pt>
                <c:pt idx="40">
                  <c:v>50.5</c:v>
                </c:pt>
                <c:pt idx="41">
                  <c:v>42.5</c:v>
                </c:pt>
                <c:pt idx="42">
                  <c:v>38.5</c:v>
                </c:pt>
                <c:pt idx="43">
                  <c:v>40.5</c:v>
                </c:pt>
                <c:pt idx="44">
                  <c:v>34</c:v>
                </c:pt>
                <c:pt idx="45">
                  <c:v>34.5</c:v>
                </c:pt>
                <c:pt idx="4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86-4D4E-A8D7-FBE29E69BD60}"/>
            </c:ext>
          </c:extLst>
        </c:ser>
        <c:ser>
          <c:idx val="1"/>
          <c:order val="1"/>
          <c:tx>
            <c:strRef>
              <c:f>'Рейтинг по 2 предметам за 3 г.'!$C$1</c:f>
              <c:strCache>
                <c:ptCount val="1"/>
                <c:pt idx="0">
                  <c:v>2021-2022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'Рейтинг по 2 предметам за 3 г.'!$A$2:$A$49</c:f>
              <c:strCache>
                <c:ptCount val="48"/>
                <c:pt idx="1">
                  <c:v>МБОУ МГ № 12</c:v>
                </c:pt>
                <c:pt idx="2">
                  <c:v>МБОУ СОШ № 49</c:v>
                </c:pt>
                <c:pt idx="3">
                  <c:v>МБОУ СОШ № 25</c:v>
                </c:pt>
                <c:pt idx="4">
                  <c:v>МБОУ СОШ № 27</c:v>
                </c:pt>
                <c:pt idx="5">
                  <c:v>МБОУ МЯГ №4</c:v>
                </c:pt>
                <c:pt idx="6">
                  <c:v>МБОУ СОШ № 38</c:v>
                </c:pt>
                <c:pt idx="7">
                  <c:v>МБОУ СОШ № 22</c:v>
                </c:pt>
                <c:pt idx="8">
                  <c:v>МБОУ СОШ № 10</c:v>
                </c:pt>
                <c:pt idx="9">
                  <c:v>МБОУ СОШ № 44</c:v>
                </c:pt>
                <c:pt idx="10">
                  <c:v>МБОУ СОШ № 1</c:v>
                </c:pt>
                <c:pt idx="11">
                  <c:v>МБОУ СОШ № 36</c:v>
                </c:pt>
                <c:pt idx="12">
                  <c:v>МБОУ СОШ № 48</c:v>
                </c:pt>
                <c:pt idx="13">
                  <c:v>МБОУ СОШ № 2</c:v>
                </c:pt>
                <c:pt idx="14">
                  <c:v>МБОУ СОШ № 9</c:v>
                </c:pt>
                <c:pt idx="15">
                  <c:v>МБОУ СОШ № 40</c:v>
                </c:pt>
                <c:pt idx="16">
                  <c:v>МБОУ СОШ № 35</c:v>
                </c:pt>
                <c:pt idx="17">
                  <c:v>МБОУ СОШ № 11</c:v>
                </c:pt>
                <c:pt idx="18">
                  <c:v>МБОУ СОШ № 30</c:v>
                </c:pt>
                <c:pt idx="19">
                  <c:v>МБОУ Гимназия 21</c:v>
                </c:pt>
                <c:pt idx="20">
                  <c:v>МБОУ СОШ № 13</c:v>
                </c:pt>
                <c:pt idx="21">
                  <c:v>МБОУ СОШ № 18</c:v>
                </c:pt>
                <c:pt idx="22">
                  <c:v>МБОУ СОШ № 14</c:v>
                </c:pt>
                <c:pt idx="23">
                  <c:v>МБОУ СОШ № 26</c:v>
                </c:pt>
                <c:pt idx="24">
                  <c:v>МБОУ СОШ № 43</c:v>
                </c:pt>
                <c:pt idx="25">
                  <c:v>МБОУ СОШ № 47</c:v>
                </c:pt>
                <c:pt idx="26">
                  <c:v>МБОУ СОШ № 19</c:v>
                </c:pt>
                <c:pt idx="27">
                  <c:v>МБОУ СОШ № 5</c:v>
                </c:pt>
                <c:pt idx="28">
                  <c:v>МБОУ СОШ № 45</c:v>
                </c:pt>
                <c:pt idx="29">
                  <c:v>МБОУ СОШ № 52</c:v>
                </c:pt>
                <c:pt idx="30">
                  <c:v>МБОУ СОШ № 50</c:v>
                </c:pt>
                <c:pt idx="31">
                  <c:v>МБОУ СОШ № 8</c:v>
                </c:pt>
                <c:pt idx="32">
                  <c:v>МБОУ СОШ № 17</c:v>
                </c:pt>
                <c:pt idx="33">
                  <c:v>МБОУ СОШ № 46</c:v>
                </c:pt>
                <c:pt idx="34">
                  <c:v>МБОУ СОШ № 3</c:v>
                </c:pt>
                <c:pt idx="35">
                  <c:v>МБОУ СОШ № 33</c:v>
                </c:pt>
                <c:pt idx="36">
                  <c:v>МБОУ СОШ № 42</c:v>
                </c:pt>
                <c:pt idx="37">
                  <c:v>МБОУ СОШ № 7</c:v>
                </c:pt>
                <c:pt idx="38">
                  <c:v>МБОУ СОШ № 20</c:v>
                </c:pt>
                <c:pt idx="39">
                  <c:v>МБОУ СОШ № 6</c:v>
                </c:pt>
                <c:pt idx="40">
                  <c:v>МБОУ СОШ № 16</c:v>
                </c:pt>
                <c:pt idx="41">
                  <c:v>МБОУ СОШ № 24</c:v>
                </c:pt>
                <c:pt idx="42">
                  <c:v>МБОУ СОШ № 32</c:v>
                </c:pt>
                <c:pt idx="43">
                  <c:v>МБОУ СОШ № 29</c:v>
                </c:pt>
                <c:pt idx="44">
                  <c:v>ГЦО</c:v>
                </c:pt>
                <c:pt idx="45">
                  <c:v>МБОУ ОСОШ №8</c:v>
                </c:pt>
                <c:pt idx="46">
                  <c:v>МБОУ СОШ № 23</c:v>
                </c:pt>
                <c:pt idx="47">
                  <c:v>МБОУ СОШ № 51</c:v>
                </c:pt>
              </c:strCache>
            </c:strRef>
          </c:cat>
          <c:val>
            <c:numRef>
              <c:f>'Рейтинг по 2 предметам за 3 г.'!$C$2:$C$49</c:f>
              <c:numCache>
                <c:formatCode>General</c:formatCode>
                <c:ptCount val="48"/>
                <c:pt idx="1">
                  <c:v>65</c:v>
                </c:pt>
                <c:pt idx="2">
                  <c:v>61</c:v>
                </c:pt>
                <c:pt idx="3">
                  <c:v>53.5</c:v>
                </c:pt>
                <c:pt idx="4">
                  <c:v>59.5</c:v>
                </c:pt>
                <c:pt idx="5">
                  <c:v>63.5</c:v>
                </c:pt>
                <c:pt idx="6">
                  <c:v>43.5</c:v>
                </c:pt>
                <c:pt idx="7">
                  <c:v>55.5</c:v>
                </c:pt>
                <c:pt idx="8">
                  <c:v>48</c:v>
                </c:pt>
                <c:pt idx="9">
                  <c:v>44.5</c:v>
                </c:pt>
                <c:pt idx="10">
                  <c:v>62</c:v>
                </c:pt>
                <c:pt idx="11">
                  <c:v>43.5</c:v>
                </c:pt>
                <c:pt idx="12">
                  <c:v>65</c:v>
                </c:pt>
                <c:pt idx="13">
                  <c:v>51.5</c:v>
                </c:pt>
                <c:pt idx="14">
                  <c:v>62.5</c:v>
                </c:pt>
                <c:pt idx="15">
                  <c:v>49.5</c:v>
                </c:pt>
                <c:pt idx="17">
                  <c:v>65</c:v>
                </c:pt>
                <c:pt idx="18">
                  <c:v>50</c:v>
                </c:pt>
                <c:pt idx="19">
                  <c:v>64.5</c:v>
                </c:pt>
                <c:pt idx="21">
                  <c:v>50.5</c:v>
                </c:pt>
                <c:pt idx="22">
                  <c:v>65</c:v>
                </c:pt>
                <c:pt idx="23">
                  <c:v>51</c:v>
                </c:pt>
                <c:pt idx="24">
                  <c:v>58.5</c:v>
                </c:pt>
                <c:pt idx="25">
                  <c:v>57.5</c:v>
                </c:pt>
                <c:pt idx="26">
                  <c:v>51.5</c:v>
                </c:pt>
                <c:pt idx="27">
                  <c:v>50</c:v>
                </c:pt>
                <c:pt idx="28">
                  <c:v>50</c:v>
                </c:pt>
                <c:pt idx="29">
                  <c:v>50.5</c:v>
                </c:pt>
                <c:pt idx="31">
                  <c:v>46.5</c:v>
                </c:pt>
                <c:pt idx="32">
                  <c:v>58</c:v>
                </c:pt>
                <c:pt idx="34">
                  <c:v>57</c:v>
                </c:pt>
                <c:pt idx="35">
                  <c:v>55.5</c:v>
                </c:pt>
                <c:pt idx="36">
                  <c:v>56</c:v>
                </c:pt>
                <c:pt idx="39">
                  <c:v>50.5</c:v>
                </c:pt>
                <c:pt idx="40">
                  <c:v>55.5</c:v>
                </c:pt>
                <c:pt idx="41">
                  <c:v>51</c:v>
                </c:pt>
                <c:pt idx="42">
                  <c:v>51.5</c:v>
                </c:pt>
                <c:pt idx="43">
                  <c:v>33</c:v>
                </c:pt>
                <c:pt idx="44">
                  <c:v>29</c:v>
                </c:pt>
                <c:pt idx="4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86-4D4E-A8D7-FBE29E69BD60}"/>
            </c:ext>
          </c:extLst>
        </c:ser>
        <c:ser>
          <c:idx val="2"/>
          <c:order val="2"/>
          <c:tx>
            <c:strRef>
              <c:f>'Рейтинг по 2 предметам за 3 г.'!$D$1</c:f>
              <c:strCache>
                <c:ptCount val="1"/>
                <c:pt idx="0">
                  <c:v>2023-2024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'Рейтинг по 2 предметам за 3 г.'!$A$2:$A$49</c:f>
              <c:strCache>
                <c:ptCount val="48"/>
                <c:pt idx="1">
                  <c:v>МБОУ МГ № 12</c:v>
                </c:pt>
                <c:pt idx="2">
                  <c:v>МБОУ СОШ № 49</c:v>
                </c:pt>
                <c:pt idx="3">
                  <c:v>МБОУ СОШ № 25</c:v>
                </c:pt>
                <c:pt idx="4">
                  <c:v>МБОУ СОШ № 27</c:v>
                </c:pt>
                <c:pt idx="5">
                  <c:v>МБОУ МЯГ №4</c:v>
                </c:pt>
                <c:pt idx="6">
                  <c:v>МБОУ СОШ № 38</c:v>
                </c:pt>
                <c:pt idx="7">
                  <c:v>МБОУ СОШ № 22</c:v>
                </c:pt>
                <c:pt idx="8">
                  <c:v>МБОУ СОШ № 10</c:v>
                </c:pt>
                <c:pt idx="9">
                  <c:v>МБОУ СОШ № 44</c:v>
                </c:pt>
                <c:pt idx="10">
                  <c:v>МБОУ СОШ № 1</c:v>
                </c:pt>
                <c:pt idx="11">
                  <c:v>МБОУ СОШ № 36</c:v>
                </c:pt>
                <c:pt idx="12">
                  <c:v>МБОУ СОШ № 48</c:v>
                </c:pt>
                <c:pt idx="13">
                  <c:v>МБОУ СОШ № 2</c:v>
                </c:pt>
                <c:pt idx="14">
                  <c:v>МБОУ СОШ № 9</c:v>
                </c:pt>
                <c:pt idx="15">
                  <c:v>МБОУ СОШ № 40</c:v>
                </c:pt>
                <c:pt idx="16">
                  <c:v>МБОУ СОШ № 35</c:v>
                </c:pt>
                <c:pt idx="17">
                  <c:v>МБОУ СОШ № 11</c:v>
                </c:pt>
                <c:pt idx="18">
                  <c:v>МБОУ СОШ № 30</c:v>
                </c:pt>
                <c:pt idx="19">
                  <c:v>МБОУ Гимназия 21</c:v>
                </c:pt>
                <c:pt idx="20">
                  <c:v>МБОУ СОШ № 13</c:v>
                </c:pt>
                <c:pt idx="21">
                  <c:v>МБОУ СОШ № 18</c:v>
                </c:pt>
                <c:pt idx="22">
                  <c:v>МБОУ СОШ № 14</c:v>
                </c:pt>
                <c:pt idx="23">
                  <c:v>МБОУ СОШ № 26</c:v>
                </c:pt>
                <c:pt idx="24">
                  <c:v>МБОУ СОШ № 43</c:v>
                </c:pt>
                <c:pt idx="25">
                  <c:v>МБОУ СОШ № 47</c:v>
                </c:pt>
                <c:pt idx="26">
                  <c:v>МБОУ СОШ № 19</c:v>
                </c:pt>
                <c:pt idx="27">
                  <c:v>МБОУ СОШ № 5</c:v>
                </c:pt>
                <c:pt idx="28">
                  <c:v>МБОУ СОШ № 45</c:v>
                </c:pt>
                <c:pt idx="29">
                  <c:v>МБОУ СОШ № 52</c:v>
                </c:pt>
                <c:pt idx="30">
                  <c:v>МБОУ СОШ № 50</c:v>
                </c:pt>
                <c:pt idx="31">
                  <c:v>МБОУ СОШ № 8</c:v>
                </c:pt>
                <c:pt idx="32">
                  <c:v>МБОУ СОШ № 17</c:v>
                </c:pt>
                <c:pt idx="33">
                  <c:v>МБОУ СОШ № 46</c:v>
                </c:pt>
                <c:pt idx="34">
                  <c:v>МБОУ СОШ № 3</c:v>
                </c:pt>
                <c:pt idx="35">
                  <c:v>МБОУ СОШ № 33</c:v>
                </c:pt>
                <c:pt idx="36">
                  <c:v>МБОУ СОШ № 42</c:v>
                </c:pt>
                <c:pt idx="37">
                  <c:v>МБОУ СОШ № 7</c:v>
                </c:pt>
                <c:pt idx="38">
                  <c:v>МБОУ СОШ № 20</c:v>
                </c:pt>
                <c:pt idx="39">
                  <c:v>МБОУ СОШ № 6</c:v>
                </c:pt>
                <c:pt idx="40">
                  <c:v>МБОУ СОШ № 16</c:v>
                </c:pt>
                <c:pt idx="41">
                  <c:v>МБОУ СОШ № 24</c:v>
                </c:pt>
                <c:pt idx="42">
                  <c:v>МБОУ СОШ № 32</c:v>
                </c:pt>
                <c:pt idx="43">
                  <c:v>МБОУ СОШ № 29</c:v>
                </c:pt>
                <c:pt idx="44">
                  <c:v>ГЦО</c:v>
                </c:pt>
                <c:pt idx="45">
                  <c:v>МБОУ ОСОШ №8</c:v>
                </c:pt>
                <c:pt idx="46">
                  <c:v>МБОУ СОШ № 23</c:v>
                </c:pt>
                <c:pt idx="47">
                  <c:v>МБОУ СОШ № 51</c:v>
                </c:pt>
              </c:strCache>
            </c:strRef>
          </c:cat>
          <c:val>
            <c:numRef>
              <c:f>'Рейтинг по 2 предметам за 3 г.'!$D$2:$D$49</c:f>
              <c:numCache>
                <c:formatCode>General</c:formatCode>
                <c:ptCount val="48"/>
                <c:pt idx="1">
                  <c:v>70</c:v>
                </c:pt>
                <c:pt idx="2">
                  <c:v>67</c:v>
                </c:pt>
                <c:pt idx="3">
                  <c:v>64</c:v>
                </c:pt>
                <c:pt idx="4">
                  <c:v>64</c:v>
                </c:pt>
                <c:pt idx="5">
                  <c:v>63.5</c:v>
                </c:pt>
                <c:pt idx="6">
                  <c:v>62</c:v>
                </c:pt>
                <c:pt idx="7">
                  <c:v>61.5</c:v>
                </c:pt>
                <c:pt idx="8">
                  <c:v>60</c:v>
                </c:pt>
                <c:pt idx="9">
                  <c:v>59.5</c:v>
                </c:pt>
                <c:pt idx="10">
                  <c:v>59</c:v>
                </c:pt>
                <c:pt idx="11">
                  <c:v>59</c:v>
                </c:pt>
                <c:pt idx="12">
                  <c:v>58.5</c:v>
                </c:pt>
                <c:pt idx="13">
                  <c:v>58</c:v>
                </c:pt>
                <c:pt idx="14">
                  <c:v>58</c:v>
                </c:pt>
                <c:pt idx="15">
                  <c:v>57.5</c:v>
                </c:pt>
                <c:pt idx="16">
                  <c:v>57</c:v>
                </c:pt>
                <c:pt idx="17">
                  <c:v>55.5</c:v>
                </c:pt>
                <c:pt idx="18">
                  <c:v>55.5</c:v>
                </c:pt>
                <c:pt idx="19">
                  <c:v>55</c:v>
                </c:pt>
                <c:pt idx="20" formatCode="0">
                  <c:v>55</c:v>
                </c:pt>
                <c:pt idx="21">
                  <c:v>55</c:v>
                </c:pt>
                <c:pt idx="22">
                  <c:v>54.5</c:v>
                </c:pt>
                <c:pt idx="23">
                  <c:v>54.5</c:v>
                </c:pt>
                <c:pt idx="24">
                  <c:v>54.5</c:v>
                </c:pt>
                <c:pt idx="25">
                  <c:v>54.5</c:v>
                </c:pt>
                <c:pt idx="26">
                  <c:v>54</c:v>
                </c:pt>
                <c:pt idx="27">
                  <c:v>54</c:v>
                </c:pt>
                <c:pt idx="28">
                  <c:v>52</c:v>
                </c:pt>
                <c:pt idx="29">
                  <c:v>52</c:v>
                </c:pt>
                <c:pt idx="30">
                  <c:v>50</c:v>
                </c:pt>
                <c:pt idx="31">
                  <c:v>50</c:v>
                </c:pt>
                <c:pt idx="32">
                  <c:v>49.5</c:v>
                </c:pt>
                <c:pt idx="33">
                  <c:v>49</c:v>
                </c:pt>
                <c:pt idx="34">
                  <c:v>48</c:v>
                </c:pt>
                <c:pt idx="35">
                  <c:v>48</c:v>
                </c:pt>
                <c:pt idx="36">
                  <c:v>48</c:v>
                </c:pt>
                <c:pt idx="37">
                  <c:v>47</c:v>
                </c:pt>
                <c:pt idx="38">
                  <c:v>45</c:v>
                </c:pt>
                <c:pt idx="39">
                  <c:v>43.5</c:v>
                </c:pt>
                <c:pt idx="40">
                  <c:v>43</c:v>
                </c:pt>
                <c:pt idx="41">
                  <c:v>42.5</c:v>
                </c:pt>
                <c:pt idx="42">
                  <c:v>42</c:v>
                </c:pt>
                <c:pt idx="43">
                  <c:v>33</c:v>
                </c:pt>
                <c:pt idx="4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86-4D4E-A8D7-FBE29E69B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842664"/>
        <c:axId val="494866608"/>
      </c:barChart>
      <c:catAx>
        <c:axId val="49484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866608"/>
        <c:crosses val="autoZero"/>
        <c:auto val="1"/>
        <c:lblAlgn val="ctr"/>
        <c:lblOffset val="100"/>
        <c:noMultiLvlLbl val="0"/>
      </c:catAx>
      <c:valAx>
        <c:axId val="49486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484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CC67C"/>
            </a:solidFill>
            <a:ln w="9525" cmpd="sng">
              <a:solidFill>
                <a:srgbClr val="DCC67C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Обществознание</c:v>
                </c:pt>
                <c:pt idx="2">
                  <c:v>Математика (п)</c:v>
                </c:pt>
                <c:pt idx="3">
                  <c:v>История</c:v>
                </c:pt>
                <c:pt idx="4">
                  <c:v>Информатика и ИКТ (КЕГЭ)</c:v>
                </c:pt>
                <c:pt idx="5">
                  <c:v>Биология</c:v>
                </c:pt>
                <c:pt idx="6">
                  <c:v>Химия</c:v>
                </c:pt>
                <c:pt idx="7">
                  <c:v>Физика</c:v>
                </c:pt>
                <c:pt idx="8">
                  <c:v>Литература</c:v>
                </c:pt>
                <c:pt idx="9">
                  <c:v>Английский язык (письменно, устно)</c:v>
                </c:pt>
                <c:pt idx="10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1.6</c:v>
                </c:pt>
                <c:pt idx="1">
                  <c:v>25</c:v>
                </c:pt>
                <c:pt idx="2">
                  <c:v>13</c:v>
                </c:pt>
                <c:pt idx="3">
                  <c:v>13.03</c:v>
                </c:pt>
                <c:pt idx="4">
                  <c:v>32</c:v>
                </c:pt>
                <c:pt idx="5">
                  <c:v>28.36</c:v>
                </c:pt>
                <c:pt idx="6">
                  <c:v>29</c:v>
                </c:pt>
                <c:pt idx="7">
                  <c:v>2</c:v>
                </c:pt>
                <c:pt idx="8">
                  <c:v>5.3</c:v>
                </c:pt>
                <c:pt idx="9">
                  <c:v>2.4</c:v>
                </c:pt>
                <c:pt idx="1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8C-4916-A027-19CB826BF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overlap val="-100"/>
        <c:axId val="486952623"/>
        <c:axId val="486953039"/>
      </c:barChart>
      <c:catAx>
        <c:axId val="486952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6953039"/>
        <c:crosses val="autoZero"/>
        <c:auto val="1"/>
        <c:lblAlgn val="ctr"/>
        <c:lblOffset val="100"/>
        <c:noMultiLvlLbl val="0"/>
      </c:catAx>
      <c:valAx>
        <c:axId val="4869530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695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5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по выбору в баллах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5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2021-2022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Математика П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Немецкий язык</c:v>
                </c:pt>
                <c:pt idx="11">
                  <c:v>Китайский язык</c:v>
                </c:pt>
                <c:pt idx="12">
                  <c:v>Французский язык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45</c:v>
                </c:pt>
                <c:pt idx="1">
                  <c:v>45</c:v>
                </c:pt>
                <c:pt idx="2">
                  <c:v>46</c:v>
                </c:pt>
                <c:pt idx="3">
                  <c:v>56</c:v>
                </c:pt>
                <c:pt idx="4">
                  <c:v>50</c:v>
                </c:pt>
                <c:pt idx="5">
                  <c:v>57</c:v>
                </c:pt>
                <c:pt idx="6">
                  <c:v>52</c:v>
                </c:pt>
                <c:pt idx="7">
                  <c:v>43</c:v>
                </c:pt>
                <c:pt idx="8">
                  <c:v>67</c:v>
                </c:pt>
                <c:pt idx="9">
                  <c:v>54</c:v>
                </c:pt>
                <c:pt idx="10">
                  <c:v>73</c:v>
                </c:pt>
                <c:pt idx="1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8-491D-87D1-F1ED9229AE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2022-2023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Математика П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Немецкий язык</c:v>
                </c:pt>
                <c:pt idx="11">
                  <c:v>Китайский язык</c:v>
                </c:pt>
                <c:pt idx="12">
                  <c:v>Французский язык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48</c:v>
                </c:pt>
                <c:pt idx="1">
                  <c:v>46</c:v>
                </c:pt>
                <c:pt idx="2">
                  <c:v>47</c:v>
                </c:pt>
                <c:pt idx="3">
                  <c:v>52</c:v>
                </c:pt>
                <c:pt idx="4">
                  <c:v>51</c:v>
                </c:pt>
                <c:pt idx="5">
                  <c:v>54</c:v>
                </c:pt>
                <c:pt idx="6">
                  <c:v>49</c:v>
                </c:pt>
                <c:pt idx="7">
                  <c:v>47</c:v>
                </c:pt>
                <c:pt idx="8">
                  <c:v>60</c:v>
                </c:pt>
                <c:pt idx="9">
                  <c:v>59</c:v>
                </c:pt>
                <c:pt idx="10">
                  <c:v>53</c:v>
                </c:pt>
                <c:pt idx="11">
                  <c:v>70</c:v>
                </c:pt>
                <c:pt idx="1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98-491D-87D1-F1ED9229AE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2023-2024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Математика П</c:v>
                </c:pt>
                <c:pt idx="1">
                  <c:v>Биология</c:v>
                </c:pt>
                <c:pt idx="2">
                  <c:v>Физика</c:v>
                </c:pt>
                <c:pt idx="3">
                  <c:v>История</c:v>
                </c:pt>
                <c:pt idx="4">
                  <c:v>География</c:v>
                </c:pt>
                <c:pt idx="5">
                  <c:v>Обществознание</c:v>
                </c:pt>
                <c:pt idx="6">
                  <c:v>Информатика</c:v>
                </c:pt>
                <c:pt idx="7">
                  <c:v>Химия</c:v>
                </c:pt>
                <c:pt idx="8">
                  <c:v>Английский язык</c:v>
                </c:pt>
                <c:pt idx="9">
                  <c:v>Литература</c:v>
                </c:pt>
                <c:pt idx="10">
                  <c:v>Немецкий язык</c:v>
                </c:pt>
                <c:pt idx="11">
                  <c:v>Китайский язык</c:v>
                </c:pt>
                <c:pt idx="12">
                  <c:v>Французский язык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55</c:v>
                </c:pt>
                <c:pt idx="1">
                  <c:v>58</c:v>
                </c:pt>
                <c:pt idx="2">
                  <c:v>60</c:v>
                </c:pt>
                <c:pt idx="3">
                  <c:v>57</c:v>
                </c:pt>
                <c:pt idx="4">
                  <c:v>49</c:v>
                </c:pt>
                <c:pt idx="5">
                  <c:v>54</c:v>
                </c:pt>
                <c:pt idx="6">
                  <c:v>45</c:v>
                </c:pt>
                <c:pt idx="7">
                  <c:v>47</c:v>
                </c:pt>
                <c:pt idx="8">
                  <c:v>56</c:v>
                </c:pt>
                <c:pt idx="9">
                  <c:v>55</c:v>
                </c:pt>
                <c:pt idx="11">
                  <c:v>55</c:v>
                </c:pt>
                <c:pt idx="1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98-491D-87D1-F1ED9229AE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831552"/>
        <c:axId val="55841536"/>
        <c:axId val="0"/>
      </c:bar3DChart>
      <c:catAx>
        <c:axId val="5583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841536"/>
        <c:crosses val="autoZero"/>
        <c:auto val="1"/>
        <c:lblAlgn val="ctr"/>
        <c:lblOffset val="100"/>
        <c:noMultiLvlLbl val="0"/>
      </c:catAx>
      <c:valAx>
        <c:axId val="55841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83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Успеваемость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98</c:v>
                </c:pt>
                <c:pt idx="1">
                  <c:v>85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4-4A81-BE83-5DC909BCFA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</c:v>
                </c:pt>
                <c:pt idx="1">
                  <c:v>86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34-4A81-BE83-5DC909BCFA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98.4</c:v>
                </c:pt>
                <c:pt idx="1">
                  <c:v>87</c:v>
                </c:pt>
                <c:pt idx="2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34-4A81-BE83-5DC909BCFA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2902392"/>
        <c:axId val="442897800"/>
      </c:barChart>
      <c:catAx>
        <c:axId val="442902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97800"/>
        <c:crosses val="autoZero"/>
        <c:auto val="1"/>
        <c:lblAlgn val="ctr"/>
        <c:lblOffset val="100"/>
        <c:noMultiLvlLbl val="0"/>
      </c:catAx>
      <c:valAx>
        <c:axId val="442897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2902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Качество %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</c:v>
                </c:pt>
                <c:pt idx="1">
                  <c:v>69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B-4DF6-8D02-BD9339F341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70</c:v>
                </c:pt>
                <c:pt idx="1">
                  <c:v>68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3B-4DF6-8D02-BD9339F341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 П</c:v>
                </c:pt>
                <c:pt idx="2">
                  <c:v>Математика Б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</c:v>
                </c:pt>
                <c:pt idx="1">
                  <c:v>75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3B-4DF6-8D02-BD9339F341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71204096"/>
        <c:axId val="471207376"/>
      </c:barChart>
      <c:catAx>
        <c:axId val="4712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207376"/>
        <c:crosses val="autoZero"/>
        <c:auto val="1"/>
        <c:lblAlgn val="ctr"/>
        <c:lblOffset val="100"/>
        <c:noMultiLvlLbl val="0"/>
      </c:catAx>
      <c:valAx>
        <c:axId val="471207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12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Русский язык (средний балл)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'Русский язык (средний бал)'!$B$1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'Русский язык (средний бал)'!$A$2:$A$45</c:f>
              <c:strCache>
                <c:ptCount val="44"/>
                <c:pt idx="0">
                  <c:v>МБОУ МГ №12</c:v>
                </c:pt>
                <c:pt idx="1">
                  <c:v>МБОУ Гимназия №21</c:v>
                </c:pt>
                <c:pt idx="2">
                  <c:v>МБОУ СОШ №48</c:v>
                </c:pt>
                <c:pt idx="3">
                  <c:v>МБОУ СОШ №49</c:v>
                </c:pt>
                <c:pt idx="4">
                  <c:v>МБОУ СОШ №38</c:v>
                </c:pt>
                <c:pt idx="5">
                  <c:v>МБОУ МЯГ №4</c:v>
                </c:pt>
                <c:pt idx="6">
                  <c:v>МБОУ СОШ №11</c:v>
                </c:pt>
                <c:pt idx="7">
                  <c:v>МБОУ СОШ №22</c:v>
                </c:pt>
                <c:pt idx="8">
                  <c:v>МБОУ СОШ №27</c:v>
                </c:pt>
                <c:pt idx="9">
                  <c:v>МБОУ СОШ №9</c:v>
                </c:pt>
                <c:pt idx="10">
                  <c:v>МБОУ СОШ №36</c:v>
                </c:pt>
                <c:pt idx="11">
                  <c:v>МБОУ СОШ №43</c:v>
                </c:pt>
                <c:pt idx="12">
                  <c:v>МБОУ СОШ №47</c:v>
                </c:pt>
                <c:pt idx="13">
                  <c:v>МБОУ СОШ №1</c:v>
                </c:pt>
                <c:pt idx="14">
                  <c:v>МБОУ СОШ №17</c:v>
                </c:pt>
                <c:pt idx="15">
                  <c:v>МБОУ СОШ №40</c:v>
                </c:pt>
                <c:pt idx="16">
                  <c:v>МБОУ СОШ №45</c:v>
                </c:pt>
                <c:pt idx="17">
                  <c:v>МБОУ СОШ №10</c:v>
                </c:pt>
                <c:pt idx="18">
                  <c:v>МБОУ СОШ №25</c:v>
                </c:pt>
                <c:pt idx="19">
                  <c:v>МБОУ СОШ №42</c:v>
                </c:pt>
                <c:pt idx="20">
                  <c:v>МБОУ СОШ №52</c:v>
                </c:pt>
                <c:pt idx="21">
                  <c:v>МБОУ СОШ №19</c:v>
                </c:pt>
                <c:pt idx="22">
                  <c:v>МБОУ СОШ №26</c:v>
                </c:pt>
                <c:pt idx="23">
                  <c:v>МБОУ СОШ №33</c:v>
                </c:pt>
                <c:pt idx="24">
                  <c:v>МБОУ СОШ №35</c:v>
                </c:pt>
                <c:pt idx="25">
                  <c:v>МБОУ СОШ №5</c:v>
                </c:pt>
                <c:pt idx="26">
                  <c:v>МБОУ СОШ №50</c:v>
                </c:pt>
                <c:pt idx="27">
                  <c:v>МБОУ СОШ №14</c:v>
                </c:pt>
                <c:pt idx="28">
                  <c:v>МБОУ СОШ №16</c:v>
                </c:pt>
                <c:pt idx="29">
                  <c:v>МБОУ СОШ №2</c:v>
                </c:pt>
                <c:pt idx="30">
                  <c:v>МБОУ СОШ №24</c:v>
                </c:pt>
                <c:pt idx="31">
                  <c:v>МБОУ СОШ №46</c:v>
                </c:pt>
                <c:pt idx="32">
                  <c:v>МБОУ СОШ №18</c:v>
                </c:pt>
                <c:pt idx="33">
                  <c:v>МБОУ СОШ №30</c:v>
                </c:pt>
                <c:pt idx="34">
                  <c:v>МБОУ СОШ №44</c:v>
                </c:pt>
                <c:pt idx="35">
                  <c:v>МБОУ СОШ №8</c:v>
                </c:pt>
                <c:pt idx="36">
                  <c:v>МБОУ СОШ №3</c:v>
                </c:pt>
                <c:pt idx="37">
                  <c:v>МБОУ СОШ №6</c:v>
                </c:pt>
                <c:pt idx="38">
                  <c:v>МБОУ СОШ №20</c:v>
                </c:pt>
                <c:pt idx="39">
                  <c:v>МБОУ СОШ №29</c:v>
                </c:pt>
                <c:pt idx="40">
                  <c:v>МБОУ СОШ №32</c:v>
                </c:pt>
                <c:pt idx="41">
                  <c:v>МБОУ СОШ №7</c:v>
                </c:pt>
                <c:pt idx="42">
                  <c:v>МБОУ СОШ №13</c:v>
                </c:pt>
                <c:pt idx="43">
                  <c:v>МБОУ ГЦО </c:v>
                </c:pt>
              </c:strCache>
            </c:strRef>
          </c:cat>
          <c:val>
            <c:numRef>
              <c:f>'Русский язык (средний бал)'!$B$2:$B$45</c:f>
              <c:numCache>
                <c:formatCode>0</c:formatCode>
                <c:ptCount val="44"/>
                <c:pt idx="0">
                  <c:v>70</c:v>
                </c:pt>
                <c:pt idx="1">
                  <c:v>69</c:v>
                </c:pt>
                <c:pt idx="2">
                  <c:v>69</c:v>
                </c:pt>
                <c:pt idx="3">
                  <c:v>67</c:v>
                </c:pt>
                <c:pt idx="4">
                  <c:v>66</c:v>
                </c:pt>
                <c:pt idx="5">
                  <c:v>65</c:v>
                </c:pt>
                <c:pt idx="6">
                  <c:v>65</c:v>
                </c:pt>
                <c:pt idx="7">
                  <c:v>64</c:v>
                </c:pt>
                <c:pt idx="8">
                  <c:v>62</c:v>
                </c:pt>
                <c:pt idx="9">
                  <c:v>62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58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56</c:v>
                </c:pt>
                <c:pt idx="26">
                  <c:v>56</c:v>
                </c:pt>
                <c:pt idx="27">
                  <c:v>55</c:v>
                </c:pt>
                <c:pt idx="28">
                  <c:v>55</c:v>
                </c:pt>
                <c:pt idx="29">
                  <c:v>55</c:v>
                </c:pt>
                <c:pt idx="30">
                  <c:v>55</c:v>
                </c:pt>
                <c:pt idx="31">
                  <c:v>55</c:v>
                </c:pt>
                <c:pt idx="32">
                  <c:v>54</c:v>
                </c:pt>
                <c:pt idx="33">
                  <c:v>54</c:v>
                </c:pt>
                <c:pt idx="34">
                  <c:v>54</c:v>
                </c:pt>
                <c:pt idx="35">
                  <c:v>54</c:v>
                </c:pt>
                <c:pt idx="36">
                  <c:v>51</c:v>
                </c:pt>
                <c:pt idx="37">
                  <c:v>51</c:v>
                </c:pt>
                <c:pt idx="38">
                  <c:v>50</c:v>
                </c:pt>
                <c:pt idx="39">
                  <c:v>49</c:v>
                </c:pt>
                <c:pt idx="40">
                  <c:v>48</c:v>
                </c:pt>
                <c:pt idx="41">
                  <c:v>48</c:v>
                </c:pt>
                <c:pt idx="42">
                  <c:v>46</c:v>
                </c:pt>
                <c:pt idx="4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F3-4487-AA35-EE0809E30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9908144"/>
        <c:axId val="309909456"/>
      </c:barChart>
      <c:catAx>
        <c:axId val="30990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09456"/>
        <c:crosses val="autoZero"/>
        <c:auto val="1"/>
        <c:lblAlgn val="ctr"/>
        <c:lblOffset val="100"/>
        <c:noMultiLvlLbl val="0"/>
      </c:catAx>
      <c:valAx>
        <c:axId val="30990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9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Математика</a:t>
            </a:r>
            <a:r>
              <a:rPr lang="ru-RU" baseline="0"/>
              <a:t> П (средний балл)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26430374728081E-2"/>
          <c:y val="1.6018270143632798E-2"/>
          <c:w val="0.94538440092956755"/>
          <c:h val="0.65325766751221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'Математика П (средний балл)'!$B$1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'Математика П (средний балл)'!$A$2:$A$45</c:f>
              <c:strCache>
                <c:ptCount val="44"/>
                <c:pt idx="0">
                  <c:v>МБОУ Гимназия №21</c:v>
                </c:pt>
                <c:pt idx="1">
                  <c:v>МБОУ ГЦО</c:v>
                </c:pt>
                <c:pt idx="2">
                  <c:v>МБОУ МГ №12</c:v>
                </c:pt>
                <c:pt idx="3">
                  <c:v>МБОУ МЯГ №4</c:v>
                </c:pt>
                <c:pt idx="4">
                  <c:v>МБОУ СОШ №1</c:v>
                </c:pt>
                <c:pt idx="5">
                  <c:v>МБОУ СОШ №10</c:v>
                </c:pt>
                <c:pt idx="6">
                  <c:v>МБОУ СОШ №11</c:v>
                </c:pt>
                <c:pt idx="7">
                  <c:v>МБОУ СОШ №13</c:v>
                </c:pt>
                <c:pt idx="8">
                  <c:v>МБОУ СОШ №14</c:v>
                </c:pt>
                <c:pt idx="9">
                  <c:v>МБОУ СОШ №16</c:v>
                </c:pt>
                <c:pt idx="10">
                  <c:v>МБОУ СОШ №17</c:v>
                </c:pt>
                <c:pt idx="11">
                  <c:v>МБОУ СОШ №18</c:v>
                </c:pt>
                <c:pt idx="12">
                  <c:v>МБОУ СОШ №19</c:v>
                </c:pt>
                <c:pt idx="13">
                  <c:v>МБОУ СОШ №2</c:v>
                </c:pt>
                <c:pt idx="14">
                  <c:v>МБОУ СОШ №20</c:v>
                </c:pt>
                <c:pt idx="15">
                  <c:v>МБОУ СОШ №22</c:v>
                </c:pt>
                <c:pt idx="16">
                  <c:v>МБОУ СОШ №23</c:v>
                </c:pt>
                <c:pt idx="17">
                  <c:v>МБОУ СОШ №24</c:v>
                </c:pt>
                <c:pt idx="18">
                  <c:v>МБОУ СОШ №25</c:v>
                </c:pt>
                <c:pt idx="19">
                  <c:v>МБОУ СОШ №26</c:v>
                </c:pt>
                <c:pt idx="20">
                  <c:v>МБОУ СОШ №27</c:v>
                </c:pt>
                <c:pt idx="21">
                  <c:v>МБОУ СОШ №29</c:v>
                </c:pt>
                <c:pt idx="22">
                  <c:v>МБОУ СОШ №3</c:v>
                </c:pt>
                <c:pt idx="23">
                  <c:v>МБОУ СОШ №30</c:v>
                </c:pt>
                <c:pt idx="24">
                  <c:v>МБОУ СОШ №32</c:v>
                </c:pt>
                <c:pt idx="25">
                  <c:v>МБОУ СОШ №33</c:v>
                </c:pt>
                <c:pt idx="26">
                  <c:v>МБОУ СОШ №35</c:v>
                </c:pt>
                <c:pt idx="27">
                  <c:v>МБОУ СОШ №36</c:v>
                </c:pt>
                <c:pt idx="28">
                  <c:v>МБОУ СОШ №38</c:v>
                </c:pt>
                <c:pt idx="29">
                  <c:v>МБОУ СОШ №40</c:v>
                </c:pt>
                <c:pt idx="30">
                  <c:v>МБОУ СОШ №42</c:v>
                </c:pt>
                <c:pt idx="31">
                  <c:v>МБОУ СОШ №43</c:v>
                </c:pt>
                <c:pt idx="32">
                  <c:v>МБОУ СОШ №44</c:v>
                </c:pt>
                <c:pt idx="33">
                  <c:v>МБОУ СОШ №45</c:v>
                </c:pt>
                <c:pt idx="34">
                  <c:v>МБОУ СОШ №46</c:v>
                </c:pt>
                <c:pt idx="35">
                  <c:v>МБОУ СОШ №47</c:v>
                </c:pt>
                <c:pt idx="36">
                  <c:v>МБОУ СОШ №48</c:v>
                </c:pt>
                <c:pt idx="37">
                  <c:v>МБОУ СОШ №49</c:v>
                </c:pt>
                <c:pt idx="38">
                  <c:v>МБОУ СОШ №5</c:v>
                </c:pt>
                <c:pt idx="39">
                  <c:v>МБОУ СОШ №50</c:v>
                </c:pt>
                <c:pt idx="40">
                  <c:v>МБОУ СОШ №52</c:v>
                </c:pt>
                <c:pt idx="41">
                  <c:v>МБОУ СОШ №6</c:v>
                </c:pt>
                <c:pt idx="42">
                  <c:v>МБОУ СОШ №7</c:v>
                </c:pt>
                <c:pt idx="43">
                  <c:v>МБОУ СОШ №8</c:v>
                </c:pt>
              </c:strCache>
            </c:strRef>
          </c:cat>
          <c:val>
            <c:numRef>
              <c:f>'Математика П (средний балл)'!$B$2:$B$45</c:f>
              <c:numCache>
                <c:formatCode>General</c:formatCode>
                <c:ptCount val="44"/>
                <c:pt idx="0">
                  <c:v>41</c:v>
                </c:pt>
                <c:pt idx="1">
                  <c:v>18</c:v>
                </c:pt>
                <c:pt idx="2" formatCode="0">
                  <c:v>70</c:v>
                </c:pt>
                <c:pt idx="3" formatCode="0">
                  <c:v>62</c:v>
                </c:pt>
                <c:pt idx="4" formatCode="0">
                  <c:v>58</c:v>
                </c:pt>
                <c:pt idx="5" formatCode="0">
                  <c:v>61</c:v>
                </c:pt>
                <c:pt idx="6" formatCode="0">
                  <c:v>46</c:v>
                </c:pt>
                <c:pt idx="7" formatCode="0">
                  <c:v>64</c:v>
                </c:pt>
                <c:pt idx="8" formatCode="0">
                  <c:v>54</c:v>
                </c:pt>
                <c:pt idx="9" formatCode="0">
                  <c:v>31</c:v>
                </c:pt>
                <c:pt idx="10" formatCode="0">
                  <c:v>39</c:v>
                </c:pt>
                <c:pt idx="11" formatCode="0">
                  <c:v>56</c:v>
                </c:pt>
                <c:pt idx="12" formatCode="0">
                  <c:v>50</c:v>
                </c:pt>
                <c:pt idx="13" formatCode="0">
                  <c:v>61</c:v>
                </c:pt>
                <c:pt idx="14" formatCode="0">
                  <c:v>40</c:v>
                </c:pt>
                <c:pt idx="15" formatCode="0">
                  <c:v>59</c:v>
                </c:pt>
                <c:pt idx="17">
                  <c:v>30</c:v>
                </c:pt>
                <c:pt idx="18">
                  <c:v>69</c:v>
                </c:pt>
                <c:pt idx="19" formatCode="0">
                  <c:v>52</c:v>
                </c:pt>
                <c:pt idx="20" formatCode="0">
                  <c:v>66</c:v>
                </c:pt>
                <c:pt idx="21" formatCode="0">
                  <c:v>17</c:v>
                </c:pt>
                <c:pt idx="22" formatCode="0">
                  <c:v>45</c:v>
                </c:pt>
                <c:pt idx="23" formatCode="0">
                  <c:v>57</c:v>
                </c:pt>
                <c:pt idx="24" formatCode="0">
                  <c:v>36</c:v>
                </c:pt>
                <c:pt idx="25" formatCode="0">
                  <c:v>39</c:v>
                </c:pt>
                <c:pt idx="26" formatCode="0">
                  <c:v>57</c:v>
                </c:pt>
                <c:pt idx="27" formatCode="0">
                  <c:v>57</c:v>
                </c:pt>
                <c:pt idx="28" formatCode="0">
                  <c:v>58</c:v>
                </c:pt>
                <c:pt idx="29" formatCode="0">
                  <c:v>55</c:v>
                </c:pt>
                <c:pt idx="30" formatCode="0">
                  <c:v>37</c:v>
                </c:pt>
                <c:pt idx="31" formatCode="0">
                  <c:v>48</c:v>
                </c:pt>
                <c:pt idx="32" formatCode="0">
                  <c:v>65</c:v>
                </c:pt>
                <c:pt idx="33" formatCode="0">
                  <c:v>44</c:v>
                </c:pt>
                <c:pt idx="34" formatCode="0">
                  <c:v>42</c:v>
                </c:pt>
                <c:pt idx="35" formatCode="0">
                  <c:v>48</c:v>
                </c:pt>
                <c:pt idx="36" formatCode="0">
                  <c:v>48</c:v>
                </c:pt>
                <c:pt idx="37" formatCode="0">
                  <c:v>67</c:v>
                </c:pt>
                <c:pt idx="38" formatCode="0">
                  <c:v>52</c:v>
                </c:pt>
                <c:pt idx="39" formatCode="0">
                  <c:v>44</c:v>
                </c:pt>
                <c:pt idx="40" formatCode="0">
                  <c:v>45</c:v>
                </c:pt>
                <c:pt idx="41" formatCode="0">
                  <c:v>36</c:v>
                </c:pt>
                <c:pt idx="42" formatCode="0">
                  <c:v>46</c:v>
                </c:pt>
                <c:pt idx="43" formatCode="0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6E-4D1E-94DA-13AB987E2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705224"/>
        <c:axId val="379703256"/>
      </c:barChart>
      <c:catAx>
        <c:axId val="37970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703256"/>
        <c:crosses val="autoZero"/>
        <c:auto val="1"/>
        <c:lblAlgn val="ctr"/>
        <c:lblOffset val="100"/>
        <c:noMultiLvlLbl val="0"/>
      </c:catAx>
      <c:valAx>
        <c:axId val="37970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705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Обществознание</a:t>
            </a:r>
            <a:r>
              <a:rPr lang="ru-RU" baseline="0"/>
              <a:t> (средний балл)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Обществознание!$B$1</c:f>
              <c:strCache>
                <c:ptCount val="1"/>
                <c:pt idx="0">
                  <c:v>Средний балл</c:v>
                </c:pt>
              </c:strCache>
            </c:strRef>
          </c:tx>
          <c:invertIfNegative val="0"/>
          <c:cat>
            <c:strRef>
              <c:f>Обществознание!$A$2:$A$48</c:f>
              <c:strCache>
                <c:ptCount val="47"/>
                <c:pt idx="2">
                  <c:v>МБОУ Гимназия №21</c:v>
                </c:pt>
                <c:pt idx="3">
                  <c:v>МБОУ СОШ №11</c:v>
                </c:pt>
                <c:pt idx="4">
                  <c:v>МБОУ МГ №12</c:v>
                </c:pt>
                <c:pt idx="5">
                  <c:v>МБОУ СОШ №10</c:v>
                </c:pt>
                <c:pt idx="6">
                  <c:v>МБОУ СОШ №9</c:v>
                </c:pt>
                <c:pt idx="7">
                  <c:v>МБОУ СОШ №27</c:v>
                </c:pt>
                <c:pt idx="8">
                  <c:v>МБОУ СОШ №49</c:v>
                </c:pt>
                <c:pt idx="9">
                  <c:v>МБОУ МЯГ №4</c:v>
                </c:pt>
                <c:pt idx="10">
                  <c:v>МБОУ СОШ №45</c:v>
                </c:pt>
                <c:pt idx="11">
                  <c:v>МБОУ СОШ №22</c:v>
                </c:pt>
                <c:pt idx="12">
                  <c:v>МБОУ СОШ №47</c:v>
                </c:pt>
                <c:pt idx="13">
                  <c:v>МБОУ СОШ №29</c:v>
                </c:pt>
                <c:pt idx="14">
                  <c:v>МБОУ СОШ №40</c:v>
                </c:pt>
                <c:pt idx="15">
                  <c:v>МБОУ СОШ №25</c:v>
                </c:pt>
                <c:pt idx="16">
                  <c:v>МБОУ СОШ №38</c:v>
                </c:pt>
                <c:pt idx="17">
                  <c:v>МБОУ СОШ №48</c:v>
                </c:pt>
                <c:pt idx="18">
                  <c:v>МБОУ СОШ №19</c:v>
                </c:pt>
                <c:pt idx="19">
                  <c:v>МБОУ СОШ №26</c:v>
                </c:pt>
                <c:pt idx="20">
                  <c:v>МБОУ СОШ №1</c:v>
                </c:pt>
                <c:pt idx="21">
                  <c:v>МБОУ СОШ №43</c:v>
                </c:pt>
                <c:pt idx="22">
                  <c:v>МБОУ СОШ №8</c:v>
                </c:pt>
                <c:pt idx="23">
                  <c:v>МБОУ СОШ №2</c:v>
                </c:pt>
                <c:pt idx="24">
                  <c:v>МБОУ СОШ №3</c:v>
                </c:pt>
                <c:pt idx="25">
                  <c:v>МБОУ СОШ №5</c:v>
                </c:pt>
                <c:pt idx="26">
                  <c:v>МБОУ СОШ №6</c:v>
                </c:pt>
                <c:pt idx="27">
                  <c:v>МБОУ СОШ №36</c:v>
                </c:pt>
                <c:pt idx="28">
                  <c:v>МБОУ СОШ №50</c:v>
                </c:pt>
                <c:pt idx="29">
                  <c:v>МБОУ СОШ №30</c:v>
                </c:pt>
                <c:pt idx="30">
                  <c:v>МБОУ СОШ №7</c:v>
                </c:pt>
                <c:pt idx="31">
                  <c:v>МБОУ СОШ №17</c:v>
                </c:pt>
                <c:pt idx="32">
                  <c:v>МБОУ СОШ №18</c:v>
                </c:pt>
                <c:pt idx="33">
                  <c:v>МБОУ СОШ №33</c:v>
                </c:pt>
                <c:pt idx="34">
                  <c:v>МБОУ СОШ №42</c:v>
                </c:pt>
                <c:pt idx="35">
                  <c:v>МБОУ СОШ №16</c:v>
                </c:pt>
                <c:pt idx="36">
                  <c:v>МБОУ СОШ №24</c:v>
                </c:pt>
                <c:pt idx="37">
                  <c:v>МБОУ СОШ №46</c:v>
                </c:pt>
                <c:pt idx="38">
                  <c:v>МБОУ СОШ №14</c:v>
                </c:pt>
                <c:pt idx="39">
                  <c:v>МБОУ СОШ №32</c:v>
                </c:pt>
                <c:pt idx="40">
                  <c:v>МБОУ СОШ №35</c:v>
                </c:pt>
                <c:pt idx="41">
                  <c:v>МБОУ СОШ №52</c:v>
                </c:pt>
                <c:pt idx="42">
                  <c:v>МБОУ СОШ №44</c:v>
                </c:pt>
                <c:pt idx="43">
                  <c:v>МБОУ СОШ №20</c:v>
                </c:pt>
                <c:pt idx="44">
                  <c:v>МБОУ ГЦО </c:v>
                </c:pt>
                <c:pt idx="45">
                  <c:v>МБОУ СОШ №13</c:v>
                </c:pt>
                <c:pt idx="46">
                  <c:v>МБОУ СОШ №23</c:v>
                </c:pt>
              </c:strCache>
            </c:strRef>
          </c:cat>
          <c:val>
            <c:numRef>
              <c:f>Обществознание!$B$2:$B$48</c:f>
              <c:numCache>
                <c:formatCode>General</c:formatCode>
                <c:ptCount val="47"/>
                <c:pt idx="2">
                  <c:v>71</c:v>
                </c:pt>
                <c:pt idx="3">
                  <c:v>70</c:v>
                </c:pt>
                <c:pt idx="4">
                  <c:v>67</c:v>
                </c:pt>
                <c:pt idx="5">
                  <c:v>64</c:v>
                </c:pt>
                <c:pt idx="6">
                  <c:v>64</c:v>
                </c:pt>
                <c:pt idx="7">
                  <c:v>63</c:v>
                </c:pt>
                <c:pt idx="8">
                  <c:v>62</c:v>
                </c:pt>
                <c:pt idx="9">
                  <c:v>60</c:v>
                </c:pt>
                <c:pt idx="10">
                  <c:v>60</c:v>
                </c:pt>
                <c:pt idx="11">
                  <c:v>59</c:v>
                </c:pt>
                <c:pt idx="12">
                  <c:v>59</c:v>
                </c:pt>
                <c:pt idx="13">
                  <c:v>56</c:v>
                </c:pt>
                <c:pt idx="14">
                  <c:v>56</c:v>
                </c:pt>
                <c:pt idx="15">
                  <c:v>55</c:v>
                </c:pt>
                <c:pt idx="16">
                  <c:v>55</c:v>
                </c:pt>
                <c:pt idx="17">
                  <c:v>55</c:v>
                </c:pt>
                <c:pt idx="18">
                  <c:v>53</c:v>
                </c:pt>
                <c:pt idx="19">
                  <c:v>53</c:v>
                </c:pt>
                <c:pt idx="20">
                  <c:v>52</c:v>
                </c:pt>
                <c:pt idx="21">
                  <c:v>52</c:v>
                </c:pt>
                <c:pt idx="22">
                  <c:v>52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50</c:v>
                </c:pt>
                <c:pt idx="28">
                  <c:v>50</c:v>
                </c:pt>
                <c:pt idx="29">
                  <c:v>48</c:v>
                </c:pt>
                <c:pt idx="30">
                  <c:v>48</c:v>
                </c:pt>
                <c:pt idx="31">
                  <c:v>47</c:v>
                </c:pt>
                <c:pt idx="32">
                  <c:v>47</c:v>
                </c:pt>
                <c:pt idx="33">
                  <c:v>47</c:v>
                </c:pt>
                <c:pt idx="34">
                  <c:v>47</c:v>
                </c:pt>
                <c:pt idx="35">
                  <c:v>46</c:v>
                </c:pt>
                <c:pt idx="36">
                  <c:v>45</c:v>
                </c:pt>
                <c:pt idx="37">
                  <c:v>45</c:v>
                </c:pt>
                <c:pt idx="38">
                  <c:v>44</c:v>
                </c:pt>
                <c:pt idx="39">
                  <c:v>44</c:v>
                </c:pt>
                <c:pt idx="40">
                  <c:v>44</c:v>
                </c:pt>
                <c:pt idx="41">
                  <c:v>44</c:v>
                </c:pt>
                <c:pt idx="42">
                  <c:v>43</c:v>
                </c:pt>
                <c:pt idx="43">
                  <c:v>40</c:v>
                </c:pt>
                <c:pt idx="44">
                  <c:v>36</c:v>
                </c:pt>
                <c:pt idx="4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7A-448B-A31D-3FC7BFEF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42880"/>
        <c:axId val="144444416"/>
      </c:barChart>
      <c:catAx>
        <c:axId val="1444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444416"/>
        <c:crosses val="autoZero"/>
        <c:auto val="1"/>
        <c:lblAlgn val="ctr"/>
        <c:lblOffset val="100"/>
        <c:noMultiLvlLbl val="0"/>
      </c:catAx>
      <c:valAx>
        <c:axId val="1444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442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Количество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стобалльников</a:t>
            </a:r>
            <a:r>
              <a:rPr lang="ru-RU" baseline="0" dirty="0" smtClean="0"/>
              <a:t> по предметам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B6-44E1-B5F4-10569E9BD0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B6-44E1-B5F4-10569E9BD0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B6-44E1-B5F4-10569E9BD0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B6-44E1-B5F4-10569E9BD085}"/>
              </c:ext>
            </c:extLst>
          </c:dPt>
          <c:cat>
            <c:strRef>
              <c:f>Лист1!$A$2:$A$5</c:f>
              <c:strCache>
                <c:ptCount val="4"/>
                <c:pt idx="0">
                  <c:v>Русский язык</c:v>
                </c:pt>
                <c:pt idx="1">
                  <c:v>Литература </c:v>
                </c:pt>
                <c:pt idx="2">
                  <c:v>История</c:v>
                </c:pt>
                <c:pt idx="3">
                  <c:v>Обществознание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7-4703-85BB-31508F9177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CDBE5-ADE7-487D-99E5-2AEE7D81777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A1E037-70AE-4F5F-B1FE-88217AFD218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МО ЗК</a:t>
          </a:r>
          <a:endParaRPr lang="ru-RU" dirty="0"/>
        </a:p>
      </dgm:t>
    </dgm:pt>
    <dgm:pt modelId="{E8CA6326-273C-4529-9607-DA88EE434B0E}" type="parTrans" cxnId="{85A4C137-B93A-411C-8F00-37ABFE1E850E}">
      <dgm:prSet/>
      <dgm:spPr/>
      <dgm:t>
        <a:bodyPr/>
        <a:lstStyle/>
        <a:p>
          <a:endParaRPr lang="ru-RU"/>
        </a:p>
      </dgm:t>
    </dgm:pt>
    <dgm:pt modelId="{9F2656B8-83D0-4ABA-890D-813C61105565}" type="sibTrans" cxnId="{85A4C137-B93A-411C-8F00-37ABFE1E850E}">
      <dgm:prSet/>
      <dgm:spPr/>
      <dgm:t>
        <a:bodyPr/>
        <a:lstStyle/>
        <a:p>
          <a:endParaRPr lang="ru-RU"/>
        </a:p>
      </dgm:t>
    </dgm:pt>
    <dgm:pt modelId="{0E1FA789-8DC0-43A1-9620-CC5A962575E4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РЦОИ</a:t>
          </a:r>
          <a:endParaRPr lang="ru-RU" dirty="0"/>
        </a:p>
      </dgm:t>
    </dgm:pt>
    <dgm:pt modelId="{F0A09888-EFD3-47FB-82E2-15C1B3B808BE}" type="parTrans" cxnId="{2AD76BA1-A6B0-42CE-8273-5FCF199799DD}">
      <dgm:prSet/>
      <dgm:spPr/>
      <dgm:t>
        <a:bodyPr/>
        <a:lstStyle/>
        <a:p>
          <a:endParaRPr lang="ru-RU"/>
        </a:p>
      </dgm:t>
    </dgm:pt>
    <dgm:pt modelId="{3F76ECEE-487F-4C3A-853F-B43E4AA9145C}" type="sibTrans" cxnId="{2AD76BA1-A6B0-42CE-8273-5FCF199799DD}">
      <dgm:prSet/>
      <dgm:spPr/>
      <dgm:t>
        <a:bodyPr/>
        <a:lstStyle/>
        <a:p>
          <a:endParaRPr lang="ru-RU"/>
        </a:p>
      </dgm:t>
    </dgm:pt>
    <dgm:pt modelId="{7037CCE5-0AE4-43D6-9E34-153ED1831C62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ФГБУ «ФЦТ» </a:t>
          </a:r>
          <a:endParaRPr lang="ru-RU" dirty="0"/>
        </a:p>
      </dgm:t>
    </dgm:pt>
    <dgm:pt modelId="{D15C9B8A-7DBC-453E-8315-4CD3E16A7598}" type="parTrans" cxnId="{4D35D558-E5F4-4371-805D-3D28979BFE1C}">
      <dgm:prSet/>
      <dgm:spPr/>
      <dgm:t>
        <a:bodyPr/>
        <a:lstStyle/>
        <a:p>
          <a:endParaRPr lang="ru-RU"/>
        </a:p>
      </dgm:t>
    </dgm:pt>
    <dgm:pt modelId="{927F55F8-EA62-496D-9E54-046DC821A741}" type="sibTrans" cxnId="{4D35D558-E5F4-4371-805D-3D28979BFE1C}">
      <dgm:prSet/>
      <dgm:spPr/>
      <dgm:t>
        <a:bodyPr/>
        <a:lstStyle/>
        <a:p>
          <a:endParaRPr lang="ru-RU"/>
        </a:p>
      </dgm:t>
    </dgm:pt>
    <dgm:pt modelId="{6775FC79-8BC5-4351-AB89-BDA61CDD1ABC}">
      <dgm:prSet phldrT="[Текст]"/>
      <dgm:spPr/>
      <dgm:t>
        <a:bodyPr/>
        <a:lstStyle/>
        <a:p>
          <a:r>
            <a:rPr lang="ru-RU" dirty="0" smtClean="0"/>
            <a:t>ОО</a:t>
          </a:r>
          <a:endParaRPr lang="ru-RU" dirty="0"/>
        </a:p>
      </dgm:t>
    </dgm:pt>
    <dgm:pt modelId="{39DD2CBF-E13E-4D5E-BC96-DD1DDBB604CC}" type="parTrans" cxnId="{1A6D97A6-B5D7-4349-910C-FD0B5543B2BB}">
      <dgm:prSet/>
      <dgm:spPr/>
      <dgm:t>
        <a:bodyPr/>
        <a:lstStyle/>
        <a:p>
          <a:endParaRPr lang="ru-RU"/>
        </a:p>
      </dgm:t>
    </dgm:pt>
    <dgm:pt modelId="{B0C94CD0-4B4D-41B0-83AA-E2248BDA7619}" type="sibTrans" cxnId="{1A6D97A6-B5D7-4349-910C-FD0B5543B2BB}">
      <dgm:prSet/>
      <dgm:spPr/>
      <dgm:t>
        <a:bodyPr/>
        <a:lstStyle/>
        <a:p>
          <a:endParaRPr lang="ru-RU"/>
        </a:p>
      </dgm:t>
    </dgm:pt>
    <dgm:pt modelId="{D6804127-D074-4B5C-B454-D09776DE2BB3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Комитет образования</a:t>
          </a:r>
          <a:endParaRPr lang="ru-RU" dirty="0"/>
        </a:p>
      </dgm:t>
    </dgm:pt>
    <dgm:pt modelId="{7BDDFD66-E03C-4128-ACE7-E201F4C8266A}" type="parTrans" cxnId="{8D4D14A8-1AB5-4CBD-8FBA-A4BCAAE43F7B}">
      <dgm:prSet/>
      <dgm:spPr/>
      <dgm:t>
        <a:bodyPr/>
        <a:lstStyle/>
        <a:p>
          <a:endParaRPr lang="ru-RU"/>
        </a:p>
      </dgm:t>
    </dgm:pt>
    <dgm:pt modelId="{8FB07B50-8393-4BDC-BC85-6111B286CD56}" type="sibTrans" cxnId="{8D4D14A8-1AB5-4CBD-8FBA-A4BCAAE43F7B}">
      <dgm:prSet/>
      <dgm:spPr/>
      <dgm:t>
        <a:bodyPr/>
        <a:lstStyle/>
        <a:p>
          <a:endParaRPr lang="ru-RU"/>
        </a:p>
      </dgm:t>
    </dgm:pt>
    <dgm:pt modelId="{41B113E9-EC08-4C24-A9C6-B3935F312F9E}" type="pres">
      <dgm:prSet presAssocID="{D43CDBE5-ADE7-487D-99E5-2AEE7D8177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3D2E3A-7859-43A5-9A2E-8D29FCB19402}" type="pres">
      <dgm:prSet presAssocID="{BAA1E037-70AE-4F5F-B1FE-88217AFD218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32CD0-0267-467F-832C-65AE4AA33603}" type="pres">
      <dgm:prSet presAssocID="{9F2656B8-83D0-4ABA-890D-813C6110556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3594512-769E-407E-9605-8A7EBF4A3BD4}" type="pres">
      <dgm:prSet presAssocID="{9F2656B8-83D0-4ABA-890D-813C6110556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23054C9F-0452-4B38-BD20-8622A7214254}" type="pres">
      <dgm:prSet presAssocID="{0E1FA789-8DC0-43A1-9620-CC5A962575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4ED90-EF1F-4684-B752-CEB5884F7F7B}" type="pres">
      <dgm:prSet presAssocID="{3F76ECEE-487F-4C3A-853F-B43E4AA9145C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81D11B9-CECD-4802-A303-99BEEC03B879}" type="pres">
      <dgm:prSet presAssocID="{3F76ECEE-487F-4C3A-853F-B43E4AA9145C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E20F9EF-B3DE-4028-A86B-A084B3D31DFD}" type="pres">
      <dgm:prSet presAssocID="{7037CCE5-0AE4-43D6-9E34-153ED1831C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A790A-999C-4043-A029-AB8AFA0E4406}" type="pres">
      <dgm:prSet presAssocID="{927F55F8-EA62-496D-9E54-046DC821A741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F9CF376-A390-45D9-8295-A23AC378AE12}" type="pres">
      <dgm:prSet presAssocID="{927F55F8-EA62-496D-9E54-046DC821A741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1E11F07A-1463-42ED-AF3A-002595D6BA5B}" type="pres">
      <dgm:prSet presAssocID="{6775FC79-8BC5-4351-AB89-BDA61CDD1A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2E2A1-1F94-4EF3-9DE0-1374FC07DCBF}" type="pres">
      <dgm:prSet presAssocID="{B0C94CD0-4B4D-41B0-83AA-E2248BDA7619}" presName="sibTrans" presStyleLbl="sibTrans2D1" presStyleIdx="3" presStyleCnt="5"/>
      <dgm:spPr/>
      <dgm:t>
        <a:bodyPr/>
        <a:lstStyle/>
        <a:p>
          <a:endParaRPr lang="ru-RU"/>
        </a:p>
      </dgm:t>
    </dgm:pt>
    <dgm:pt modelId="{D77F5024-A8EE-40A2-954A-752409C10F57}" type="pres">
      <dgm:prSet presAssocID="{B0C94CD0-4B4D-41B0-83AA-E2248BDA7619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17FF509F-0E81-40E7-A87E-9076F94A9235}" type="pres">
      <dgm:prSet presAssocID="{D6804127-D074-4B5C-B454-D09776DE2BB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94C32-A357-49F9-BFA3-2102DF62C72F}" type="pres">
      <dgm:prSet presAssocID="{8FB07B50-8393-4BDC-BC85-6111B286CD5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3C87A628-B205-4C71-8267-B9316CEA91FF}" type="pres">
      <dgm:prSet presAssocID="{8FB07B50-8393-4BDC-BC85-6111B286CD5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BB6AEA9-CF03-4CE6-B31D-62905931B749}" type="presOf" srcId="{6775FC79-8BC5-4351-AB89-BDA61CDD1ABC}" destId="{1E11F07A-1463-42ED-AF3A-002595D6BA5B}" srcOrd="0" destOrd="0" presId="urn:microsoft.com/office/officeart/2005/8/layout/cycle2"/>
    <dgm:cxn modelId="{8BD0A5E3-3CC5-4E53-8C34-07D92C896807}" type="presOf" srcId="{7037CCE5-0AE4-43D6-9E34-153ED1831C62}" destId="{4E20F9EF-B3DE-4028-A86B-A084B3D31DFD}" srcOrd="0" destOrd="0" presId="urn:microsoft.com/office/officeart/2005/8/layout/cycle2"/>
    <dgm:cxn modelId="{FB9E619C-B72F-4699-8DB3-562C104B2747}" type="presOf" srcId="{3F76ECEE-487F-4C3A-853F-B43E4AA9145C}" destId="{B4D4ED90-EF1F-4684-B752-CEB5884F7F7B}" srcOrd="0" destOrd="0" presId="urn:microsoft.com/office/officeart/2005/8/layout/cycle2"/>
    <dgm:cxn modelId="{1A6D97A6-B5D7-4349-910C-FD0B5543B2BB}" srcId="{D43CDBE5-ADE7-487D-99E5-2AEE7D817770}" destId="{6775FC79-8BC5-4351-AB89-BDA61CDD1ABC}" srcOrd="3" destOrd="0" parTransId="{39DD2CBF-E13E-4D5E-BC96-DD1DDBB604CC}" sibTransId="{B0C94CD0-4B4D-41B0-83AA-E2248BDA7619}"/>
    <dgm:cxn modelId="{5467BBD8-425B-40C5-ACE2-ADB246FAA2F2}" type="presOf" srcId="{BAA1E037-70AE-4F5F-B1FE-88217AFD2188}" destId="{553D2E3A-7859-43A5-9A2E-8D29FCB19402}" srcOrd="0" destOrd="0" presId="urn:microsoft.com/office/officeart/2005/8/layout/cycle2"/>
    <dgm:cxn modelId="{400C3CD4-8721-415D-BBFC-F1AC4BAFA686}" type="presOf" srcId="{9F2656B8-83D0-4ABA-890D-813C61105565}" destId="{D3594512-769E-407E-9605-8A7EBF4A3BD4}" srcOrd="1" destOrd="0" presId="urn:microsoft.com/office/officeart/2005/8/layout/cycle2"/>
    <dgm:cxn modelId="{6B893581-20AA-4387-BA42-4AFD2841F162}" type="presOf" srcId="{927F55F8-EA62-496D-9E54-046DC821A741}" destId="{D5BA790A-999C-4043-A029-AB8AFA0E4406}" srcOrd="0" destOrd="0" presId="urn:microsoft.com/office/officeart/2005/8/layout/cycle2"/>
    <dgm:cxn modelId="{9733E236-CCC5-4DEB-B601-5BD4F5F5B714}" type="presOf" srcId="{D6804127-D074-4B5C-B454-D09776DE2BB3}" destId="{17FF509F-0E81-40E7-A87E-9076F94A9235}" srcOrd="0" destOrd="0" presId="urn:microsoft.com/office/officeart/2005/8/layout/cycle2"/>
    <dgm:cxn modelId="{FCA6E394-AC18-443B-AE03-1C902BF404D8}" type="presOf" srcId="{9F2656B8-83D0-4ABA-890D-813C61105565}" destId="{8D832CD0-0267-467F-832C-65AE4AA33603}" srcOrd="0" destOrd="0" presId="urn:microsoft.com/office/officeart/2005/8/layout/cycle2"/>
    <dgm:cxn modelId="{7A82746E-DD63-4CF4-9F7E-20624871B6E1}" type="presOf" srcId="{D43CDBE5-ADE7-487D-99E5-2AEE7D817770}" destId="{41B113E9-EC08-4C24-A9C6-B3935F312F9E}" srcOrd="0" destOrd="0" presId="urn:microsoft.com/office/officeart/2005/8/layout/cycle2"/>
    <dgm:cxn modelId="{D4B0A58E-6698-464C-BD30-C166F2338F70}" type="presOf" srcId="{927F55F8-EA62-496D-9E54-046DC821A741}" destId="{1F9CF376-A390-45D9-8295-A23AC378AE12}" srcOrd="1" destOrd="0" presId="urn:microsoft.com/office/officeart/2005/8/layout/cycle2"/>
    <dgm:cxn modelId="{CE613E4F-26C5-4188-908D-063BC6754C8D}" type="presOf" srcId="{B0C94CD0-4B4D-41B0-83AA-E2248BDA7619}" destId="{BE32E2A1-1F94-4EF3-9DE0-1374FC07DCBF}" srcOrd="0" destOrd="0" presId="urn:microsoft.com/office/officeart/2005/8/layout/cycle2"/>
    <dgm:cxn modelId="{228A575F-B449-43EF-BF9A-FC431B5BE989}" type="presOf" srcId="{B0C94CD0-4B4D-41B0-83AA-E2248BDA7619}" destId="{D77F5024-A8EE-40A2-954A-752409C10F57}" srcOrd="1" destOrd="0" presId="urn:microsoft.com/office/officeart/2005/8/layout/cycle2"/>
    <dgm:cxn modelId="{DE16EF58-7FEE-4A02-BC66-862FAE2C8B64}" type="presOf" srcId="{8FB07B50-8393-4BDC-BC85-6111B286CD56}" destId="{08E94C32-A357-49F9-BFA3-2102DF62C72F}" srcOrd="0" destOrd="0" presId="urn:microsoft.com/office/officeart/2005/8/layout/cycle2"/>
    <dgm:cxn modelId="{187C76B1-FCBD-4AA4-93BA-E2A27B9AFDD2}" type="presOf" srcId="{8FB07B50-8393-4BDC-BC85-6111B286CD56}" destId="{3C87A628-B205-4C71-8267-B9316CEA91FF}" srcOrd="1" destOrd="0" presId="urn:microsoft.com/office/officeart/2005/8/layout/cycle2"/>
    <dgm:cxn modelId="{4D35D558-E5F4-4371-805D-3D28979BFE1C}" srcId="{D43CDBE5-ADE7-487D-99E5-2AEE7D817770}" destId="{7037CCE5-0AE4-43D6-9E34-153ED1831C62}" srcOrd="2" destOrd="0" parTransId="{D15C9B8A-7DBC-453E-8315-4CD3E16A7598}" sibTransId="{927F55F8-EA62-496D-9E54-046DC821A741}"/>
    <dgm:cxn modelId="{FC9EFF7B-FFE7-4F84-A9B2-FA9421FDCBC0}" type="presOf" srcId="{3F76ECEE-487F-4C3A-853F-B43E4AA9145C}" destId="{C81D11B9-CECD-4802-A303-99BEEC03B879}" srcOrd="1" destOrd="0" presId="urn:microsoft.com/office/officeart/2005/8/layout/cycle2"/>
    <dgm:cxn modelId="{85A4C137-B93A-411C-8F00-37ABFE1E850E}" srcId="{D43CDBE5-ADE7-487D-99E5-2AEE7D817770}" destId="{BAA1E037-70AE-4F5F-B1FE-88217AFD2188}" srcOrd="0" destOrd="0" parTransId="{E8CA6326-273C-4529-9607-DA88EE434B0E}" sibTransId="{9F2656B8-83D0-4ABA-890D-813C61105565}"/>
    <dgm:cxn modelId="{CD4302D2-DFD6-4212-9F01-D27950D76111}" type="presOf" srcId="{0E1FA789-8DC0-43A1-9620-CC5A962575E4}" destId="{23054C9F-0452-4B38-BD20-8622A7214254}" srcOrd="0" destOrd="0" presId="urn:microsoft.com/office/officeart/2005/8/layout/cycle2"/>
    <dgm:cxn modelId="{8D4D14A8-1AB5-4CBD-8FBA-A4BCAAE43F7B}" srcId="{D43CDBE5-ADE7-487D-99E5-2AEE7D817770}" destId="{D6804127-D074-4B5C-B454-D09776DE2BB3}" srcOrd="4" destOrd="0" parTransId="{7BDDFD66-E03C-4128-ACE7-E201F4C8266A}" sibTransId="{8FB07B50-8393-4BDC-BC85-6111B286CD56}"/>
    <dgm:cxn modelId="{2AD76BA1-A6B0-42CE-8273-5FCF199799DD}" srcId="{D43CDBE5-ADE7-487D-99E5-2AEE7D817770}" destId="{0E1FA789-8DC0-43A1-9620-CC5A962575E4}" srcOrd="1" destOrd="0" parTransId="{F0A09888-EFD3-47FB-82E2-15C1B3B808BE}" sibTransId="{3F76ECEE-487F-4C3A-853F-B43E4AA9145C}"/>
    <dgm:cxn modelId="{D03274C3-5A16-4123-9B76-6B273EF1C4EE}" type="presParOf" srcId="{41B113E9-EC08-4C24-A9C6-B3935F312F9E}" destId="{553D2E3A-7859-43A5-9A2E-8D29FCB19402}" srcOrd="0" destOrd="0" presId="urn:microsoft.com/office/officeart/2005/8/layout/cycle2"/>
    <dgm:cxn modelId="{C983F2D7-597A-43B6-95EF-6F599732B9F5}" type="presParOf" srcId="{41B113E9-EC08-4C24-A9C6-B3935F312F9E}" destId="{8D832CD0-0267-467F-832C-65AE4AA33603}" srcOrd="1" destOrd="0" presId="urn:microsoft.com/office/officeart/2005/8/layout/cycle2"/>
    <dgm:cxn modelId="{41FBAF8B-C4E0-4CBB-ACF5-A499BAF7546A}" type="presParOf" srcId="{8D832CD0-0267-467F-832C-65AE4AA33603}" destId="{D3594512-769E-407E-9605-8A7EBF4A3BD4}" srcOrd="0" destOrd="0" presId="urn:microsoft.com/office/officeart/2005/8/layout/cycle2"/>
    <dgm:cxn modelId="{5715D7B8-3767-4C99-A457-69870292BE99}" type="presParOf" srcId="{41B113E9-EC08-4C24-A9C6-B3935F312F9E}" destId="{23054C9F-0452-4B38-BD20-8622A7214254}" srcOrd="2" destOrd="0" presId="urn:microsoft.com/office/officeart/2005/8/layout/cycle2"/>
    <dgm:cxn modelId="{64515C3C-7189-47BD-84FD-1240B5FF12DC}" type="presParOf" srcId="{41B113E9-EC08-4C24-A9C6-B3935F312F9E}" destId="{B4D4ED90-EF1F-4684-B752-CEB5884F7F7B}" srcOrd="3" destOrd="0" presId="urn:microsoft.com/office/officeart/2005/8/layout/cycle2"/>
    <dgm:cxn modelId="{E1B39988-DB05-410A-AA3A-8D066808B21A}" type="presParOf" srcId="{B4D4ED90-EF1F-4684-B752-CEB5884F7F7B}" destId="{C81D11B9-CECD-4802-A303-99BEEC03B879}" srcOrd="0" destOrd="0" presId="urn:microsoft.com/office/officeart/2005/8/layout/cycle2"/>
    <dgm:cxn modelId="{21AB3811-94ED-4BDD-B704-39C301E5E363}" type="presParOf" srcId="{41B113E9-EC08-4C24-A9C6-B3935F312F9E}" destId="{4E20F9EF-B3DE-4028-A86B-A084B3D31DFD}" srcOrd="4" destOrd="0" presId="urn:microsoft.com/office/officeart/2005/8/layout/cycle2"/>
    <dgm:cxn modelId="{C698D28F-921D-4BCB-B2D6-F1F384E8C73C}" type="presParOf" srcId="{41B113E9-EC08-4C24-A9C6-B3935F312F9E}" destId="{D5BA790A-999C-4043-A029-AB8AFA0E4406}" srcOrd="5" destOrd="0" presId="urn:microsoft.com/office/officeart/2005/8/layout/cycle2"/>
    <dgm:cxn modelId="{990EDC44-1B9E-4CE1-9680-9964B161A887}" type="presParOf" srcId="{D5BA790A-999C-4043-A029-AB8AFA0E4406}" destId="{1F9CF376-A390-45D9-8295-A23AC378AE12}" srcOrd="0" destOrd="0" presId="urn:microsoft.com/office/officeart/2005/8/layout/cycle2"/>
    <dgm:cxn modelId="{0AF14C35-FB9F-4351-87B1-9BEF6C0EAD41}" type="presParOf" srcId="{41B113E9-EC08-4C24-A9C6-B3935F312F9E}" destId="{1E11F07A-1463-42ED-AF3A-002595D6BA5B}" srcOrd="6" destOrd="0" presId="urn:microsoft.com/office/officeart/2005/8/layout/cycle2"/>
    <dgm:cxn modelId="{5A15390F-9F1D-4315-B9EC-334411E03AC5}" type="presParOf" srcId="{41B113E9-EC08-4C24-A9C6-B3935F312F9E}" destId="{BE32E2A1-1F94-4EF3-9DE0-1374FC07DCBF}" srcOrd="7" destOrd="0" presId="urn:microsoft.com/office/officeart/2005/8/layout/cycle2"/>
    <dgm:cxn modelId="{F6B99B8C-E3A9-447A-B0F4-249F3965958F}" type="presParOf" srcId="{BE32E2A1-1F94-4EF3-9DE0-1374FC07DCBF}" destId="{D77F5024-A8EE-40A2-954A-752409C10F57}" srcOrd="0" destOrd="0" presId="urn:microsoft.com/office/officeart/2005/8/layout/cycle2"/>
    <dgm:cxn modelId="{95F3A2B8-CD10-4DE9-920F-C0048E70281D}" type="presParOf" srcId="{41B113E9-EC08-4C24-A9C6-B3935F312F9E}" destId="{17FF509F-0E81-40E7-A87E-9076F94A9235}" srcOrd="8" destOrd="0" presId="urn:microsoft.com/office/officeart/2005/8/layout/cycle2"/>
    <dgm:cxn modelId="{E22003A1-CE5E-4C8C-98FB-A5A05EF6AD42}" type="presParOf" srcId="{41B113E9-EC08-4C24-A9C6-B3935F312F9E}" destId="{08E94C32-A357-49F9-BFA3-2102DF62C72F}" srcOrd="9" destOrd="0" presId="urn:microsoft.com/office/officeart/2005/8/layout/cycle2"/>
    <dgm:cxn modelId="{766FA107-02FD-49AC-8F13-FEEAB0379AA2}" type="presParOf" srcId="{08E94C32-A357-49F9-BFA3-2102DF62C72F}" destId="{3C87A628-B205-4C71-8267-B9316CEA91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280186-B619-4647-8CFB-51372E56101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CD8CE7-9BF1-4D43-9CBF-78002DA15082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администраторы ГИА-11 – 1 человек</a:t>
          </a:r>
          <a:endParaRPr lang="ru-RU" sz="2400" dirty="0"/>
        </a:p>
      </dgm:t>
    </dgm:pt>
    <dgm:pt modelId="{B5C459A9-177E-4E69-B44C-EEC6DA8C936A}" type="parTrans" cxnId="{B767A062-33BD-4FE9-A3FF-D785341313B4}">
      <dgm:prSet/>
      <dgm:spPr/>
      <dgm:t>
        <a:bodyPr/>
        <a:lstStyle/>
        <a:p>
          <a:endParaRPr lang="ru-RU" sz="2400"/>
        </a:p>
      </dgm:t>
    </dgm:pt>
    <dgm:pt modelId="{98A71710-FF34-4140-9817-4FF78D3CA07E}" type="sibTrans" cxnId="{B767A062-33BD-4FE9-A3FF-D785341313B4}">
      <dgm:prSet/>
      <dgm:spPr/>
      <dgm:t>
        <a:bodyPr/>
        <a:lstStyle/>
        <a:p>
          <a:endParaRPr lang="ru-RU" sz="2400"/>
        </a:p>
      </dgm:t>
    </dgm:pt>
    <dgm:pt modelId="{827787CE-4E05-4711-AF62-CB1C32AE470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члены ГЭК – 41 человек</a:t>
          </a:r>
          <a:endParaRPr lang="ru-RU" sz="2400" dirty="0"/>
        </a:p>
      </dgm:t>
    </dgm:pt>
    <dgm:pt modelId="{DEB387F3-B26C-4F17-A043-8968524A5A67}" type="parTrans" cxnId="{74BB43E5-06C1-453D-99EB-4E4C1FFA58F6}">
      <dgm:prSet/>
      <dgm:spPr/>
      <dgm:t>
        <a:bodyPr/>
        <a:lstStyle/>
        <a:p>
          <a:endParaRPr lang="ru-RU" sz="2400"/>
        </a:p>
      </dgm:t>
    </dgm:pt>
    <dgm:pt modelId="{29B025A8-A046-414E-9766-B28BB829780A}" type="sibTrans" cxnId="{74BB43E5-06C1-453D-99EB-4E4C1FFA58F6}">
      <dgm:prSet/>
      <dgm:spPr/>
      <dgm:t>
        <a:bodyPr/>
        <a:lstStyle/>
        <a:p>
          <a:endParaRPr lang="ru-RU" sz="2400"/>
        </a:p>
      </dgm:t>
    </dgm:pt>
    <dgm:pt modelId="{A9139594-69BC-4973-A127-F8A359CB9805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руководители ППЭ – 13 человек</a:t>
          </a:r>
          <a:endParaRPr lang="ru-RU" sz="2400" dirty="0"/>
        </a:p>
      </dgm:t>
    </dgm:pt>
    <dgm:pt modelId="{0DDA6724-F555-4A22-836A-EFC77582F31E}" type="parTrans" cxnId="{A25AC197-85EE-4212-982F-794B5137BC0A}">
      <dgm:prSet/>
      <dgm:spPr/>
      <dgm:t>
        <a:bodyPr/>
        <a:lstStyle/>
        <a:p>
          <a:endParaRPr lang="ru-RU" sz="2400"/>
        </a:p>
      </dgm:t>
    </dgm:pt>
    <dgm:pt modelId="{6D4171E1-AD93-4125-9B3E-2EC767C703DE}" type="sibTrans" cxnId="{A25AC197-85EE-4212-982F-794B5137BC0A}">
      <dgm:prSet/>
      <dgm:spPr/>
      <dgm:t>
        <a:bodyPr/>
        <a:lstStyle/>
        <a:p>
          <a:endParaRPr lang="ru-RU" sz="2400"/>
        </a:p>
      </dgm:t>
    </dgm:pt>
    <dgm:pt modelId="{9A5DDF63-7124-4DAB-A726-441802B5EDB4}" type="pres">
      <dgm:prSet presAssocID="{94280186-B619-4647-8CFB-51372E5610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8E6C0-D0F5-47EC-89D0-F69D79C21A31}" type="pres">
      <dgm:prSet presAssocID="{30CD8CE7-9BF1-4D43-9CBF-78002DA15082}" presName="parentLin" presStyleCnt="0"/>
      <dgm:spPr/>
    </dgm:pt>
    <dgm:pt modelId="{609DD48F-02B8-4AD4-93F3-B4E72142E0B6}" type="pres">
      <dgm:prSet presAssocID="{30CD8CE7-9BF1-4D43-9CBF-78002DA150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B25E916-9827-4081-AA79-3276DDC6BA28}" type="pres">
      <dgm:prSet presAssocID="{30CD8CE7-9BF1-4D43-9CBF-78002DA15082}" presName="parentText" presStyleLbl="node1" presStyleIdx="0" presStyleCnt="3" custScaleX="142857" custLinFactNeighborX="9765" custLinFactNeighborY="3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567FA-CD8F-4468-9BE8-C26CAE28041F}" type="pres">
      <dgm:prSet presAssocID="{30CD8CE7-9BF1-4D43-9CBF-78002DA15082}" presName="negativeSpace" presStyleCnt="0"/>
      <dgm:spPr/>
    </dgm:pt>
    <dgm:pt modelId="{574A331D-8A19-4FD0-BF7C-78B660933BBB}" type="pres">
      <dgm:prSet presAssocID="{30CD8CE7-9BF1-4D43-9CBF-78002DA15082}" presName="childText" presStyleLbl="conFgAcc1" presStyleIdx="0" presStyleCnt="3" custLinFactY="-38530" custLinFactNeighborX="1282" custLinFactNeighborY="-100000">
        <dgm:presLayoutVars>
          <dgm:bulletEnabled val="1"/>
        </dgm:presLayoutVars>
      </dgm:prSet>
      <dgm:spPr/>
    </dgm:pt>
    <dgm:pt modelId="{18786689-7C9B-46F4-A5A0-5CE14CAAE004}" type="pres">
      <dgm:prSet presAssocID="{98A71710-FF34-4140-9817-4FF78D3CA07E}" presName="spaceBetweenRectangles" presStyleCnt="0"/>
      <dgm:spPr/>
    </dgm:pt>
    <dgm:pt modelId="{C3C26EC6-2AF0-4040-A141-976963F0561C}" type="pres">
      <dgm:prSet presAssocID="{827787CE-4E05-4711-AF62-CB1C32AE470F}" presName="parentLin" presStyleCnt="0"/>
      <dgm:spPr/>
    </dgm:pt>
    <dgm:pt modelId="{ABC3A6A0-ACE2-40FE-8AF4-3E70BDE6A901}" type="pres">
      <dgm:prSet presAssocID="{827787CE-4E05-4711-AF62-CB1C32AE470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28395E-FBD9-4926-8AA8-8862B5C2EFB5}" type="pres">
      <dgm:prSet presAssocID="{827787CE-4E05-4711-AF62-CB1C32AE470F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EBB75-5E70-43DF-9C37-748D084EB5F0}" type="pres">
      <dgm:prSet presAssocID="{827787CE-4E05-4711-AF62-CB1C32AE470F}" presName="negativeSpace" presStyleCnt="0"/>
      <dgm:spPr/>
    </dgm:pt>
    <dgm:pt modelId="{1B04A328-DCB7-450D-A49B-D40A86CFBDF4}" type="pres">
      <dgm:prSet presAssocID="{827787CE-4E05-4711-AF62-CB1C32AE470F}" presName="childText" presStyleLbl="conFgAcc1" presStyleIdx="1" presStyleCnt="3">
        <dgm:presLayoutVars>
          <dgm:bulletEnabled val="1"/>
        </dgm:presLayoutVars>
      </dgm:prSet>
      <dgm:spPr/>
    </dgm:pt>
    <dgm:pt modelId="{701A7FD8-C9D0-44DD-A22E-446B3E019235}" type="pres">
      <dgm:prSet presAssocID="{29B025A8-A046-414E-9766-B28BB829780A}" presName="spaceBetweenRectangles" presStyleCnt="0"/>
      <dgm:spPr/>
    </dgm:pt>
    <dgm:pt modelId="{7D029394-C477-4898-96C5-88B4A74B8556}" type="pres">
      <dgm:prSet presAssocID="{A9139594-69BC-4973-A127-F8A359CB9805}" presName="parentLin" presStyleCnt="0"/>
      <dgm:spPr/>
    </dgm:pt>
    <dgm:pt modelId="{C2AEE82A-2D29-4E29-B8C3-D55AE0236A5D}" type="pres">
      <dgm:prSet presAssocID="{A9139594-69BC-4973-A127-F8A359CB980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D7F01D9-4120-446A-A122-7011D111663D}" type="pres">
      <dgm:prSet presAssocID="{A9139594-69BC-4973-A127-F8A359CB9805}" presName="parentText" presStyleLbl="node1" presStyleIdx="2" presStyleCnt="3" custScaleX="142857" custLinFactNeighborX="515" custLinFactNeighborY="3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DA614-4D42-4279-8273-0964D0015C03}" type="pres">
      <dgm:prSet presAssocID="{A9139594-69BC-4973-A127-F8A359CB9805}" presName="negativeSpace" presStyleCnt="0"/>
      <dgm:spPr/>
    </dgm:pt>
    <dgm:pt modelId="{42286BE7-6597-4D44-80C4-6D7C84F89C48}" type="pres">
      <dgm:prSet presAssocID="{A9139594-69BC-4973-A127-F8A359CB980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231702-700E-488B-872A-F3E4ACA81762}" type="presOf" srcId="{A9139594-69BC-4973-A127-F8A359CB9805}" destId="{C2AEE82A-2D29-4E29-B8C3-D55AE0236A5D}" srcOrd="0" destOrd="0" presId="urn:microsoft.com/office/officeart/2005/8/layout/list1"/>
    <dgm:cxn modelId="{74BB43E5-06C1-453D-99EB-4E4C1FFA58F6}" srcId="{94280186-B619-4647-8CFB-51372E561019}" destId="{827787CE-4E05-4711-AF62-CB1C32AE470F}" srcOrd="1" destOrd="0" parTransId="{DEB387F3-B26C-4F17-A043-8968524A5A67}" sibTransId="{29B025A8-A046-414E-9766-B28BB829780A}"/>
    <dgm:cxn modelId="{1A2284D2-7FD7-4404-BC83-E5ACE1708D3F}" type="presOf" srcId="{A9139594-69BC-4973-A127-F8A359CB9805}" destId="{DD7F01D9-4120-446A-A122-7011D111663D}" srcOrd="1" destOrd="0" presId="urn:microsoft.com/office/officeart/2005/8/layout/list1"/>
    <dgm:cxn modelId="{B767A062-33BD-4FE9-A3FF-D785341313B4}" srcId="{94280186-B619-4647-8CFB-51372E561019}" destId="{30CD8CE7-9BF1-4D43-9CBF-78002DA15082}" srcOrd="0" destOrd="0" parTransId="{B5C459A9-177E-4E69-B44C-EEC6DA8C936A}" sibTransId="{98A71710-FF34-4140-9817-4FF78D3CA07E}"/>
    <dgm:cxn modelId="{BBA0DB45-F0D4-4238-8F8C-17EDE17D1114}" type="presOf" srcId="{30CD8CE7-9BF1-4D43-9CBF-78002DA15082}" destId="{609DD48F-02B8-4AD4-93F3-B4E72142E0B6}" srcOrd="0" destOrd="0" presId="urn:microsoft.com/office/officeart/2005/8/layout/list1"/>
    <dgm:cxn modelId="{454B9E4D-8F21-4F41-BD7C-7D5241AEBD3F}" type="presOf" srcId="{827787CE-4E05-4711-AF62-CB1C32AE470F}" destId="{ABC3A6A0-ACE2-40FE-8AF4-3E70BDE6A901}" srcOrd="0" destOrd="0" presId="urn:microsoft.com/office/officeart/2005/8/layout/list1"/>
    <dgm:cxn modelId="{E9D657DB-9A1D-4C29-8DA4-6BD026C06B85}" type="presOf" srcId="{94280186-B619-4647-8CFB-51372E561019}" destId="{9A5DDF63-7124-4DAB-A726-441802B5EDB4}" srcOrd="0" destOrd="0" presId="urn:microsoft.com/office/officeart/2005/8/layout/list1"/>
    <dgm:cxn modelId="{A25AC197-85EE-4212-982F-794B5137BC0A}" srcId="{94280186-B619-4647-8CFB-51372E561019}" destId="{A9139594-69BC-4973-A127-F8A359CB9805}" srcOrd="2" destOrd="0" parTransId="{0DDA6724-F555-4A22-836A-EFC77582F31E}" sibTransId="{6D4171E1-AD93-4125-9B3E-2EC767C703DE}"/>
    <dgm:cxn modelId="{B73B1568-C47A-447B-ACAD-DBEC14CEF455}" type="presOf" srcId="{30CD8CE7-9BF1-4D43-9CBF-78002DA15082}" destId="{8B25E916-9827-4081-AA79-3276DDC6BA28}" srcOrd="1" destOrd="0" presId="urn:microsoft.com/office/officeart/2005/8/layout/list1"/>
    <dgm:cxn modelId="{69CDBC5A-B68F-4D19-9A6E-A376C2F87D3B}" type="presOf" srcId="{827787CE-4E05-4711-AF62-CB1C32AE470F}" destId="{4728395E-FBD9-4926-8AA8-8862B5C2EFB5}" srcOrd="1" destOrd="0" presId="urn:microsoft.com/office/officeart/2005/8/layout/list1"/>
    <dgm:cxn modelId="{773B2DFB-246C-4EF1-AA01-A78350E23281}" type="presParOf" srcId="{9A5DDF63-7124-4DAB-A726-441802B5EDB4}" destId="{C1B8E6C0-D0F5-47EC-89D0-F69D79C21A31}" srcOrd="0" destOrd="0" presId="urn:microsoft.com/office/officeart/2005/8/layout/list1"/>
    <dgm:cxn modelId="{5086365C-22D8-4DD6-879B-8B68F1313458}" type="presParOf" srcId="{C1B8E6C0-D0F5-47EC-89D0-F69D79C21A31}" destId="{609DD48F-02B8-4AD4-93F3-B4E72142E0B6}" srcOrd="0" destOrd="0" presId="urn:microsoft.com/office/officeart/2005/8/layout/list1"/>
    <dgm:cxn modelId="{13C1E1A9-E487-47A3-A15B-64694586A64A}" type="presParOf" srcId="{C1B8E6C0-D0F5-47EC-89D0-F69D79C21A31}" destId="{8B25E916-9827-4081-AA79-3276DDC6BA28}" srcOrd="1" destOrd="0" presId="urn:microsoft.com/office/officeart/2005/8/layout/list1"/>
    <dgm:cxn modelId="{9E0F7500-ABBA-42F6-8575-CAC1BCAA986C}" type="presParOf" srcId="{9A5DDF63-7124-4DAB-A726-441802B5EDB4}" destId="{9F6567FA-CD8F-4468-9BE8-C26CAE28041F}" srcOrd="1" destOrd="0" presId="urn:microsoft.com/office/officeart/2005/8/layout/list1"/>
    <dgm:cxn modelId="{A8043122-B9A0-4372-A861-EBE37A8EA5A3}" type="presParOf" srcId="{9A5DDF63-7124-4DAB-A726-441802B5EDB4}" destId="{574A331D-8A19-4FD0-BF7C-78B660933BBB}" srcOrd="2" destOrd="0" presId="urn:microsoft.com/office/officeart/2005/8/layout/list1"/>
    <dgm:cxn modelId="{ABDB2046-8956-4AAC-A80D-334D616838FB}" type="presParOf" srcId="{9A5DDF63-7124-4DAB-A726-441802B5EDB4}" destId="{18786689-7C9B-46F4-A5A0-5CE14CAAE004}" srcOrd="3" destOrd="0" presId="urn:microsoft.com/office/officeart/2005/8/layout/list1"/>
    <dgm:cxn modelId="{C6AAF33F-0652-43BA-9D58-1AC5F4A7D283}" type="presParOf" srcId="{9A5DDF63-7124-4DAB-A726-441802B5EDB4}" destId="{C3C26EC6-2AF0-4040-A141-976963F0561C}" srcOrd="4" destOrd="0" presId="urn:microsoft.com/office/officeart/2005/8/layout/list1"/>
    <dgm:cxn modelId="{D104A5EE-6807-4F0D-B8BA-2D9D1D290D4F}" type="presParOf" srcId="{C3C26EC6-2AF0-4040-A141-976963F0561C}" destId="{ABC3A6A0-ACE2-40FE-8AF4-3E70BDE6A901}" srcOrd="0" destOrd="0" presId="urn:microsoft.com/office/officeart/2005/8/layout/list1"/>
    <dgm:cxn modelId="{9AEEAB7A-9CAD-4C7B-8CEC-66CC5F8E21EA}" type="presParOf" srcId="{C3C26EC6-2AF0-4040-A141-976963F0561C}" destId="{4728395E-FBD9-4926-8AA8-8862B5C2EFB5}" srcOrd="1" destOrd="0" presId="urn:microsoft.com/office/officeart/2005/8/layout/list1"/>
    <dgm:cxn modelId="{685A5B21-0C3A-4491-8B23-61E4C02C2CF0}" type="presParOf" srcId="{9A5DDF63-7124-4DAB-A726-441802B5EDB4}" destId="{888EBB75-5E70-43DF-9C37-748D084EB5F0}" srcOrd="5" destOrd="0" presId="urn:microsoft.com/office/officeart/2005/8/layout/list1"/>
    <dgm:cxn modelId="{0B437F60-11B5-443E-88DC-1675FD0CD663}" type="presParOf" srcId="{9A5DDF63-7124-4DAB-A726-441802B5EDB4}" destId="{1B04A328-DCB7-450D-A49B-D40A86CFBDF4}" srcOrd="6" destOrd="0" presId="urn:microsoft.com/office/officeart/2005/8/layout/list1"/>
    <dgm:cxn modelId="{1C271C40-E804-44D3-84A5-E1D96D25ABCE}" type="presParOf" srcId="{9A5DDF63-7124-4DAB-A726-441802B5EDB4}" destId="{701A7FD8-C9D0-44DD-A22E-446B3E019235}" srcOrd="7" destOrd="0" presId="urn:microsoft.com/office/officeart/2005/8/layout/list1"/>
    <dgm:cxn modelId="{4EEF5621-D4EA-4AA2-A6EC-444A0D0381C4}" type="presParOf" srcId="{9A5DDF63-7124-4DAB-A726-441802B5EDB4}" destId="{7D029394-C477-4898-96C5-88B4A74B8556}" srcOrd="8" destOrd="0" presId="urn:microsoft.com/office/officeart/2005/8/layout/list1"/>
    <dgm:cxn modelId="{F352AE0E-D9E2-4A1C-A00D-D30301232DB2}" type="presParOf" srcId="{7D029394-C477-4898-96C5-88B4A74B8556}" destId="{C2AEE82A-2D29-4E29-B8C3-D55AE0236A5D}" srcOrd="0" destOrd="0" presId="urn:microsoft.com/office/officeart/2005/8/layout/list1"/>
    <dgm:cxn modelId="{90E3ABB5-D914-4237-BFB8-1C41C801CAB8}" type="presParOf" srcId="{7D029394-C477-4898-96C5-88B4A74B8556}" destId="{DD7F01D9-4120-446A-A122-7011D111663D}" srcOrd="1" destOrd="0" presId="urn:microsoft.com/office/officeart/2005/8/layout/list1"/>
    <dgm:cxn modelId="{A5456E19-19FD-424A-AB85-7C7E1392CF6B}" type="presParOf" srcId="{9A5DDF63-7124-4DAB-A726-441802B5EDB4}" destId="{EE6DA614-4D42-4279-8273-0964D0015C03}" srcOrd="9" destOrd="0" presId="urn:microsoft.com/office/officeart/2005/8/layout/list1"/>
    <dgm:cxn modelId="{62502AF1-C1B8-484D-B00D-61AB565CA553}" type="presParOf" srcId="{9A5DDF63-7124-4DAB-A726-441802B5EDB4}" destId="{42286BE7-6597-4D44-80C4-6D7C84F89C4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3A9373-12C5-4266-983F-32DB29F4FC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ED6DD-8DF2-4B93-90B5-ACE5611722F8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организаторы ППЭ – 875 человек</a:t>
          </a:r>
          <a:endParaRPr lang="ru-RU" sz="2400" dirty="0"/>
        </a:p>
      </dgm:t>
    </dgm:pt>
    <dgm:pt modelId="{0B88DF2A-550C-4BEA-988C-B571F69A7347}" type="parTrans" cxnId="{1293DC03-7CF1-4301-AF1A-9BCF25DA8F7F}">
      <dgm:prSet/>
      <dgm:spPr/>
      <dgm:t>
        <a:bodyPr/>
        <a:lstStyle/>
        <a:p>
          <a:endParaRPr lang="ru-RU"/>
        </a:p>
      </dgm:t>
    </dgm:pt>
    <dgm:pt modelId="{74EC7380-00DD-40FD-AEBF-7D7F35194D7D}" type="sibTrans" cxnId="{1293DC03-7CF1-4301-AF1A-9BCF25DA8F7F}">
      <dgm:prSet/>
      <dgm:spPr/>
      <dgm:t>
        <a:bodyPr/>
        <a:lstStyle/>
        <a:p>
          <a:endParaRPr lang="ru-RU"/>
        </a:p>
      </dgm:t>
    </dgm:pt>
    <dgm:pt modelId="{2015C897-9E7A-4FD9-BD4F-1A711D846B53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работники – 14 человек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EA4B6-8AD8-498A-852E-41691B791CF1}" type="parTrans" cxnId="{C74903DA-D216-4B8E-8DE7-88875186AE91}">
      <dgm:prSet/>
      <dgm:spPr/>
      <dgm:t>
        <a:bodyPr/>
        <a:lstStyle/>
        <a:p>
          <a:endParaRPr lang="ru-RU"/>
        </a:p>
      </dgm:t>
    </dgm:pt>
    <dgm:pt modelId="{557FB882-409F-4D84-968D-44FC86D18DD2}" type="sibTrans" cxnId="{C74903DA-D216-4B8E-8DE7-88875186AE91}">
      <dgm:prSet/>
      <dgm:spPr/>
      <dgm:t>
        <a:bodyPr/>
        <a:lstStyle/>
        <a:p>
          <a:endParaRPr lang="ru-RU"/>
        </a:p>
      </dgm:t>
    </dgm:pt>
    <dgm:pt modelId="{A73407D8-1524-4DFF-ACFB-59288B3070B0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наблюдатели – 647 человек.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4D060-0B5C-4090-B701-838F9FC8A2DF}" type="parTrans" cxnId="{FA58D737-D073-4805-B12D-77C3641B50F5}">
      <dgm:prSet/>
      <dgm:spPr/>
      <dgm:t>
        <a:bodyPr/>
        <a:lstStyle/>
        <a:p>
          <a:endParaRPr lang="ru-RU"/>
        </a:p>
      </dgm:t>
    </dgm:pt>
    <dgm:pt modelId="{014E1CB6-848A-44FB-9755-4267DBCC8E37}" type="sibTrans" cxnId="{FA58D737-D073-4805-B12D-77C3641B50F5}">
      <dgm:prSet/>
      <dgm:spPr/>
      <dgm:t>
        <a:bodyPr/>
        <a:lstStyle/>
        <a:p>
          <a:endParaRPr lang="ru-RU"/>
        </a:p>
      </dgm:t>
    </dgm:pt>
    <dgm:pt modelId="{3AD099DF-BB58-4645-8DF0-C2E901FECF85}" type="pres">
      <dgm:prSet presAssocID="{F93A9373-12C5-4266-983F-32DB29F4FC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A37565-1D22-458B-A435-EA076EA4DA1A}" type="pres">
      <dgm:prSet presAssocID="{6FAED6DD-8DF2-4B93-90B5-ACE5611722F8}" presName="parentLin" presStyleCnt="0"/>
      <dgm:spPr/>
    </dgm:pt>
    <dgm:pt modelId="{561A1D91-2F7C-4646-BAD2-B5C0255D9D92}" type="pres">
      <dgm:prSet presAssocID="{6FAED6DD-8DF2-4B93-90B5-ACE5611722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601D570-3AEA-4C14-8568-932022576E25}" type="pres">
      <dgm:prSet presAssocID="{6FAED6DD-8DF2-4B93-90B5-ACE5611722F8}" presName="parentText" presStyleLbl="node1" presStyleIdx="0" presStyleCnt="3" custScaleX="133640" custLinFactNeighborX="-48530" custLinFactNeighborY="-138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C845E-739F-4352-85F1-301D1CC3C9D2}" type="pres">
      <dgm:prSet presAssocID="{6FAED6DD-8DF2-4B93-90B5-ACE5611722F8}" presName="negativeSpace" presStyleCnt="0"/>
      <dgm:spPr/>
    </dgm:pt>
    <dgm:pt modelId="{DCF9CB59-8718-43E5-BA0F-3F4461DF70F2}" type="pres">
      <dgm:prSet presAssocID="{6FAED6DD-8DF2-4B93-90B5-ACE5611722F8}" presName="childText" presStyleLbl="conFgAcc1" presStyleIdx="0" presStyleCnt="3">
        <dgm:presLayoutVars>
          <dgm:bulletEnabled val="1"/>
        </dgm:presLayoutVars>
      </dgm:prSet>
      <dgm:spPr/>
    </dgm:pt>
    <dgm:pt modelId="{8D328A01-12B9-4E6E-B266-A8FEFC09727B}" type="pres">
      <dgm:prSet presAssocID="{74EC7380-00DD-40FD-AEBF-7D7F35194D7D}" presName="spaceBetweenRectangles" presStyleCnt="0"/>
      <dgm:spPr/>
    </dgm:pt>
    <dgm:pt modelId="{3978D61F-C0F4-4729-AE36-0C6CBD6AC0EF}" type="pres">
      <dgm:prSet presAssocID="{2015C897-9E7A-4FD9-BD4F-1A711D846B53}" presName="parentLin" presStyleCnt="0"/>
      <dgm:spPr/>
    </dgm:pt>
    <dgm:pt modelId="{C3CB153A-45DE-4273-B228-96EE20D6DB13}" type="pres">
      <dgm:prSet presAssocID="{2015C897-9E7A-4FD9-BD4F-1A711D846B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8AEF41-FB3B-4611-B108-9943C84D5966}" type="pres">
      <dgm:prSet presAssocID="{2015C897-9E7A-4FD9-BD4F-1A711D846B53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F6C64-615A-4238-A477-55562C5B0E6D}" type="pres">
      <dgm:prSet presAssocID="{2015C897-9E7A-4FD9-BD4F-1A711D846B53}" presName="negativeSpace" presStyleCnt="0"/>
      <dgm:spPr/>
    </dgm:pt>
    <dgm:pt modelId="{C40F3691-A9A3-409E-9F30-574AE078A020}" type="pres">
      <dgm:prSet presAssocID="{2015C897-9E7A-4FD9-BD4F-1A711D846B53}" presName="childText" presStyleLbl="conFgAcc1" presStyleIdx="1" presStyleCnt="3">
        <dgm:presLayoutVars>
          <dgm:bulletEnabled val="1"/>
        </dgm:presLayoutVars>
      </dgm:prSet>
      <dgm:spPr/>
    </dgm:pt>
    <dgm:pt modelId="{E48C36C0-034B-432C-A416-639956D332F7}" type="pres">
      <dgm:prSet presAssocID="{557FB882-409F-4D84-968D-44FC86D18DD2}" presName="spaceBetweenRectangles" presStyleCnt="0"/>
      <dgm:spPr/>
    </dgm:pt>
    <dgm:pt modelId="{A61C8E34-ED92-4487-9E6B-492FB85007C6}" type="pres">
      <dgm:prSet presAssocID="{A73407D8-1524-4DFF-ACFB-59288B3070B0}" presName="parentLin" presStyleCnt="0"/>
      <dgm:spPr/>
    </dgm:pt>
    <dgm:pt modelId="{6E2DE7A0-1C4D-4140-A112-9BAE99DA8CE6}" type="pres">
      <dgm:prSet presAssocID="{A73407D8-1524-4DFF-ACFB-59288B3070B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A38272D-28B9-4D2E-8B76-5E6F8F85CD60}" type="pres">
      <dgm:prSet presAssocID="{A73407D8-1524-4DFF-ACFB-59288B3070B0}" presName="parentText" presStyleLbl="node1" presStyleIdx="2" presStyleCnt="3" custScaleX="142857" custLinFactNeighborX="18356" custLinFactNeighborY="12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056B-1B29-4328-9C9B-77F6B55B3F57}" type="pres">
      <dgm:prSet presAssocID="{A73407D8-1524-4DFF-ACFB-59288B3070B0}" presName="negativeSpace" presStyleCnt="0"/>
      <dgm:spPr/>
    </dgm:pt>
    <dgm:pt modelId="{2053CB11-7CA6-4FA8-B009-31FD4045FA0E}" type="pres">
      <dgm:prSet presAssocID="{A73407D8-1524-4DFF-ACFB-59288B3070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4350170-5DE9-4328-9A3A-5BDBAA318A73}" type="presOf" srcId="{2015C897-9E7A-4FD9-BD4F-1A711D846B53}" destId="{2A8AEF41-FB3B-4611-B108-9943C84D5966}" srcOrd="1" destOrd="0" presId="urn:microsoft.com/office/officeart/2005/8/layout/list1"/>
    <dgm:cxn modelId="{3460A3E8-3FC2-46E3-836F-654078ADC114}" type="presOf" srcId="{A73407D8-1524-4DFF-ACFB-59288B3070B0}" destId="{2A38272D-28B9-4D2E-8B76-5E6F8F85CD60}" srcOrd="1" destOrd="0" presId="urn:microsoft.com/office/officeart/2005/8/layout/list1"/>
    <dgm:cxn modelId="{724B44C1-7134-40CF-90F6-A2BC1A4E8421}" type="presOf" srcId="{A73407D8-1524-4DFF-ACFB-59288B3070B0}" destId="{6E2DE7A0-1C4D-4140-A112-9BAE99DA8CE6}" srcOrd="0" destOrd="0" presId="urn:microsoft.com/office/officeart/2005/8/layout/list1"/>
    <dgm:cxn modelId="{DD722B45-0420-434D-89CA-585767D52BFD}" type="presOf" srcId="{F93A9373-12C5-4266-983F-32DB29F4FC68}" destId="{3AD099DF-BB58-4645-8DF0-C2E901FECF85}" srcOrd="0" destOrd="0" presId="urn:microsoft.com/office/officeart/2005/8/layout/list1"/>
    <dgm:cxn modelId="{1293DC03-7CF1-4301-AF1A-9BCF25DA8F7F}" srcId="{F93A9373-12C5-4266-983F-32DB29F4FC68}" destId="{6FAED6DD-8DF2-4B93-90B5-ACE5611722F8}" srcOrd="0" destOrd="0" parTransId="{0B88DF2A-550C-4BEA-988C-B571F69A7347}" sibTransId="{74EC7380-00DD-40FD-AEBF-7D7F35194D7D}"/>
    <dgm:cxn modelId="{AB256ECA-C00C-4E17-A1FA-C684BB58E149}" type="presOf" srcId="{6FAED6DD-8DF2-4B93-90B5-ACE5611722F8}" destId="{561A1D91-2F7C-4646-BAD2-B5C0255D9D92}" srcOrd="0" destOrd="0" presId="urn:microsoft.com/office/officeart/2005/8/layout/list1"/>
    <dgm:cxn modelId="{4D5B33C1-45C1-4BCA-B4E1-0F3549A1EB8D}" type="presOf" srcId="{6FAED6DD-8DF2-4B93-90B5-ACE5611722F8}" destId="{0601D570-3AEA-4C14-8568-932022576E25}" srcOrd="1" destOrd="0" presId="urn:microsoft.com/office/officeart/2005/8/layout/list1"/>
    <dgm:cxn modelId="{C74903DA-D216-4B8E-8DE7-88875186AE91}" srcId="{F93A9373-12C5-4266-983F-32DB29F4FC68}" destId="{2015C897-9E7A-4FD9-BD4F-1A711D846B53}" srcOrd="1" destOrd="0" parTransId="{049EA4B6-8AD8-498A-852E-41691B791CF1}" sibTransId="{557FB882-409F-4D84-968D-44FC86D18DD2}"/>
    <dgm:cxn modelId="{A9DC79BF-03C3-4186-87A8-610706C37B91}" type="presOf" srcId="{2015C897-9E7A-4FD9-BD4F-1A711D846B53}" destId="{C3CB153A-45DE-4273-B228-96EE20D6DB13}" srcOrd="0" destOrd="0" presId="urn:microsoft.com/office/officeart/2005/8/layout/list1"/>
    <dgm:cxn modelId="{FA58D737-D073-4805-B12D-77C3641B50F5}" srcId="{F93A9373-12C5-4266-983F-32DB29F4FC68}" destId="{A73407D8-1524-4DFF-ACFB-59288B3070B0}" srcOrd="2" destOrd="0" parTransId="{33D4D060-0B5C-4090-B701-838F9FC8A2DF}" sibTransId="{014E1CB6-848A-44FB-9755-4267DBCC8E37}"/>
    <dgm:cxn modelId="{90345450-6117-459E-881F-A2F3102EB814}" type="presParOf" srcId="{3AD099DF-BB58-4645-8DF0-C2E901FECF85}" destId="{08A37565-1D22-458B-A435-EA076EA4DA1A}" srcOrd="0" destOrd="0" presId="urn:microsoft.com/office/officeart/2005/8/layout/list1"/>
    <dgm:cxn modelId="{C10AC93B-9581-487D-BEC2-A4FEA5C29568}" type="presParOf" srcId="{08A37565-1D22-458B-A435-EA076EA4DA1A}" destId="{561A1D91-2F7C-4646-BAD2-B5C0255D9D92}" srcOrd="0" destOrd="0" presId="urn:microsoft.com/office/officeart/2005/8/layout/list1"/>
    <dgm:cxn modelId="{274653F1-2B91-463B-9EB6-5E9DD4AC3438}" type="presParOf" srcId="{08A37565-1D22-458B-A435-EA076EA4DA1A}" destId="{0601D570-3AEA-4C14-8568-932022576E25}" srcOrd="1" destOrd="0" presId="urn:microsoft.com/office/officeart/2005/8/layout/list1"/>
    <dgm:cxn modelId="{BF0A3DF6-61D2-43C6-B6B9-C5177E85C80D}" type="presParOf" srcId="{3AD099DF-BB58-4645-8DF0-C2E901FECF85}" destId="{942C845E-739F-4352-85F1-301D1CC3C9D2}" srcOrd="1" destOrd="0" presId="urn:microsoft.com/office/officeart/2005/8/layout/list1"/>
    <dgm:cxn modelId="{7932AD96-C6AE-4193-B9D4-F0F36B8D85C5}" type="presParOf" srcId="{3AD099DF-BB58-4645-8DF0-C2E901FECF85}" destId="{DCF9CB59-8718-43E5-BA0F-3F4461DF70F2}" srcOrd="2" destOrd="0" presId="urn:microsoft.com/office/officeart/2005/8/layout/list1"/>
    <dgm:cxn modelId="{AED77079-FECD-4B35-A828-F98CDD944329}" type="presParOf" srcId="{3AD099DF-BB58-4645-8DF0-C2E901FECF85}" destId="{8D328A01-12B9-4E6E-B266-A8FEFC09727B}" srcOrd="3" destOrd="0" presId="urn:microsoft.com/office/officeart/2005/8/layout/list1"/>
    <dgm:cxn modelId="{F2E92E48-E583-476A-9B78-B222FF24CFA5}" type="presParOf" srcId="{3AD099DF-BB58-4645-8DF0-C2E901FECF85}" destId="{3978D61F-C0F4-4729-AE36-0C6CBD6AC0EF}" srcOrd="4" destOrd="0" presId="urn:microsoft.com/office/officeart/2005/8/layout/list1"/>
    <dgm:cxn modelId="{1E8C47DA-6213-470E-A5F8-0F8DD9AC3355}" type="presParOf" srcId="{3978D61F-C0F4-4729-AE36-0C6CBD6AC0EF}" destId="{C3CB153A-45DE-4273-B228-96EE20D6DB13}" srcOrd="0" destOrd="0" presId="urn:microsoft.com/office/officeart/2005/8/layout/list1"/>
    <dgm:cxn modelId="{41F69227-E656-4112-8171-313A5D7CD5D9}" type="presParOf" srcId="{3978D61F-C0F4-4729-AE36-0C6CBD6AC0EF}" destId="{2A8AEF41-FB3B-4611-B108-9943C84D5966}" srcOrd="1" destOrd="0" presId="urn:microsoft.com/office/officeart/2005/8/layout/list1"/>
    <dgm:cxn modelId="{24EC695A-1BF3-4946-B8C1-74690BC6587B}" type="presParOf" srcId="{3AD099DF-BB58-4645-8DF0-C2E901FECF85}" destId="{AF2F6C64-615A-4238-A477-55562C5B0E6D}" srcOrd="5" destOrd="0" presId="urn:microsoft.com/office/officeart/2005/8/layout/list1"/>
    <dgm:cxn modelId="{CE6507D0-1D77-4C20-8C45-D8EA31D999C1}" type="presParOf" srcId="{3AD099DF-BB58-4645-8DF0-C2E901FECF85}" destId="{C40F3691-A9A3-409E-9F30-574AE078A020}" srcOrd="6" destOrd="0" presId="urn:microsoft.com/office/officeart/2005/8/layout/list1"/>
    <dgm:cxn modelId="{87F99BAD-71D9-434D-B4E1-E03F88A97E50}" type="presParOf" srcId="{3AD099DF-BB58-4645-8DF0-C2E901FECF85}" destId="{E48C36C0-034B-432C-A416-639956D332F7}" srcOrd="7" destOrd="0" presId="urn:microsoft.com/office/officeart/2005/8/layout/list1"/>
    <dgm:cxn modelId="{C4824B51-C135-4D76-922B-D8FBB2B1E3D5}" type="presParOf" srcId="{3AD099DF-BB58-4645-8DF0-C2E901FECF85}" destId="{A61C8E34-ED92-4487-9E6B-492FB85007C6}" srcOrd="8" destOrd="0" presId="urn:microsoft.com/office/officeart/2005/8/layout/list1"/>
    <dgm:cxn modelId="{70CBC974-D80F-45EE-9AD5-5CD3A8B6BB07}" type="presParOf" srcId="{A61C8E34-ED92-4487-9E6B-492FB85007C6}" destId="{6E2DE7A0-1C4D-4140-A112-9BAE99DA8CE6}" srcOrd="0" destOrd="0" presId="urn:microsoft.com/office/officeart/2005/8/layout/list1"/>
    <dgm:cxn modelId="{C9842EAE-C0F5-4DDE-B422-B8E9913A9FAE}" type="presParOf" srcId="{A61C8E34-ED92-4487-9E6B-492FB85007C6}" destId="{2A38272D-28B9-4D2E-8B76-5E6F8F85CD60}" srcOrd="1" destOrd="0" presId="urn:microsoft.com/office/officeart/2005/8/layout/list1"/>
    <dgm:cxn modelId="{0F62D0A2-4DD3-45FF-B14C-7E765D078C32}" type="presParOf" srcId="{3AD099DF-BB58-4645-8DF0-C2E901FECF85}" destId="{7182056B-1B29-4328-9C9B-77F6B55B3F57}" srcOrd="9" destOrd="0" presId="urn:microsoft.com/office/officeart/2005/8/layout/list1"/>
    <dgm:cxn modelId="{32EA2C31-FD5E-43CC-99E9-21212681236C}" type="presParOf" srcId="{3AD099DF-BB58-4645-8DF0-C2E901FECF85}" destId="{2053CB11-7CA6-4FA8-B009-31FD4045FA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B308CE-E3C1-478D-836B-430D4443A362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5D11DE-A665-4C6D-A102-CD6664602428}">
      <dgm:prSet phldrT="[Текст]"/>
      <dgm:spPr/>
      <dgm:t>
        <a:bodyPr/>
        <a:lstStyle/>
        <a:p>
          <a:r>
            <a:rPr lang="ru-RU" b="1" dirty="0" smtClean="0"/>
            <a:t>                     1 ЭТАП с 10 октября по 19 октября 2023</a:t>
          </a:r>
          <a:endParaRPr lang="ru-RU" b="1" dirty="0"/>
        </a:p>
      </dgm:t>
    </dgm:pt>
    <dgm:pt modelId="{11400B9C-2108-4FE9-8ABE-A421612DCBBA}" type="parTrans" cxnId="{735CFB3A-0F36-4952-BD93-53AF439E4043}">
      <dgm:prSet/>
      <dgm:spPr/>
      <dgm:t>
        <a:bodyPr/>
        <a:lstStyle/>
        <a:p>
          <a:endParaRPr lang="ru-RU"/>
        </a:p>
      </dgm:t>
    </dgm:pt>
    <dgm:pt modelId="{C4D439FE-001B-4494-AA91-DC29E32CFF9D}" type="sibTrans" cxnId="{735CFB3A-0F36-4952-BD93-53AF439E4043}">
      <dgm:prSet/>
      <dgm:spPr/>
      <dgm:t>
        <a:bodyPr/>
        <a:lstStyle/>
        <a:p>
          <a:endParaRPr lang="ru-RU"/>
        </a:p>
      </dgm:t>
    </dgm:pt>
    <dgm:pt modelId="{D04A26FF-6212-4E44-B60B-D19F1AB0D0CB}">
      <dgm:prSet phldrT="[Текст]" phldr="1"/>
      <dgm:spPr/>
      <dgm:t>
        <a:bodyPr/>
        <a:lstStyle/>
        <a:p>
          <a:endParaRPr lang="ru-RU" dirty="0"/>
        </a:p>
      </dgm:t>
    </dgm:pt>
    <dgm:pt modelId="{2F873C1C-0FBF-4EDA-8051-410C10CAB929}" type="parTrans" cxnId="{E3017898-B53C-45B2-B4DF-D943DE8E218C}">
      <dgm:prSet/>
      <dgm:spPr/>
      <dgm:t>
        <a:bodyPr/>
        <a:lstStyle/>
        <a:p>
          <a:endParaRPr lang="ru-RU"/>
        </a:p>
      </dgm:t>
    </dgm:pt>
    <dgm:pt modelId="{0F035247-362F-4F99-934A-53E289AA472A}" type="sibTrans" cxnId="{E3017898-B53C-45B2-B4DF-D943DE8E218C}">
      <dgm:prSet/>
      <dgm:spPr/>
      <dgm:t>
        <a:bodyPr/>
        <a:lstStyle/>
        <a:p>
          <a:endParaRPr lang="ru-RU"/>
        </a:p>
      </dgm:t>
    </dgm:pt>
    <dgm:pt modelId="{77A8FEC3-53EA-4EF7-9C59-6C2EC69D8BFD}">
      <dgm:prSet phldrT="[Текст]" phldr="1"/>
      <dgm:spPr/>
      <dgm:t>
        <a:bodyPr/>
        <a:lstStyle/>
        <a:p>
          <a:endParaRPr lang="ru-RU" dirty="0"/>
        </a:p>
      </dgm:t>
    </dgm:pt>
    <dgm:pt modelId="{64790664-8B65-4BA2-A7B7-0A08DAC9A99A}" type="parTrans" cxnId="{0652F660-62B8-4FBC-8FBD-720715776D70}">
      <dgm:prSet/>
      <dgm:spPr/>
      <dgm:t>
        <a:bodyPr/>
        <a:lstStyle/>
        <a:p>
          <a:endParaRPr lang="ru-RU"/>
        </a:p>
      </dgm:t>
    </dgm:pt>
    <dgm:pt modelId="{88FAD861-6456-476F-A8BF-8811348728EF}" type="sibTrans" cxnId="{0652F660-62B8-4FBC-8FBD-720715776D70}">
      <dgm:prSet/>
      <dgm:spPr/>
      <dgm:t>
        <a:bodyPr/>
        <a:lstStyle/>
        <a:p>
          <a:endParaRPr lang="ru-RU"/>
        </a:p>
      </dgm:t>
    </dgm:pt>
    <dgm:pt modelId="{A7F55790-96DD-448D-B767-05D0B4C67773}">
      <dgm:prSet/>
      <dgm:spPr/>
      <dgm:t>
        <a:bodyPr/>
        <a:lstStyle/>
        <a:p>
          <a:r>
            <a:rPr lang="ru-RU" b="1" dirty="0" smtClean="0"/>
            <a:t>                      2 ЭТАП с 15 января по 24 января 2024</a:t>
          </a:r>
          <a:endParaRPr lang="ru-RU" b="1" dirty="0"/>
        </a:p>
      </dgm:t>
    </dgm:pt>
    <dgm:pt modelId="{2876F72F-45A4-4200-BB95-382A9D0C97C6}" type="parTrans" cxnId="{F5D0D616-5AFE-4A36-8059-804DA0C724ED}">
      <dgm:prSet/>
      <dgm:spPr/>
      <dgm:t>
        <a:bodyPr/>
        <a:lstStyle/>
        <a:p>
          <a:endParaRPr lang="ru-RU"/>
        </a:p>
      </dgm:t>
    </dgm:pt>
    <dgm:pt modelId="{EB75C09D-540F-48E4-A79E-F6261EB95415}" type="sibTrans" cxnId="{F5D0D616-5AFE-4A36-8059-804DA0C724ED}">
      <dgm:prSet/>
      <dgm:spPr/>
      <dgm:t>
        <a:bodyPr/>
        <a:lstStyle/>
        <a:p>
          <a:endParaRPr lang="ru-RU"/>
        </a:p>
      </dgm:t>
    </dgm:pt>
    <dgm:pt modelId="{17FCB232-E9AA-4DFA-A7CC-76F7E1000E90}">
      <dgm:prSet/>
      <dgm:spPr/>
      <dgm:t>
        <a:bodyPr/>
        <a:lstStyle/>
        <a:p>
          <a:r>
            <a:rPr lang="ru-RU" dirty="0" smtClean="0"/>
            <a:t>                       </a:t>
          </a:r>
          <a:r>
            <a:rPr lang="ru-RU" b="1" dirty="0" smtClean="0"/>
            <a:t>З ЭТАП с 09 апреля по 17 апреля 2024 </a:t>
          </a:r>
          <a:endParaRPr lang="ru-RU" b="1" dirty="0"/>
        </a:p>
      </dgm:t>
    </dgm:pt>
    <dgm:pt modelId="{98D6B7F3-E85A-42CC-A9A1-A0E9EFDA44C6}" type="parTrans" cxnId="{AA4F528A-BD1E-48ED-993E-D50F3D1A4484}">
      <dgm:prSet/>
      <dgm:spPr/>
      <dgm:t>
        <a:bodyPr/>
        <a:lstStyle/>
        <a:p>
          <a:endParaRPr lang="ru-RU"/>
        </a:p>
      </dgm:t>
    </dgm:pt>
    <dgm:pt modelId="{1E67080B-71C6-4E42-B3A6-03A543EC8974}" type="sibTrans" cxnId="{AA4F528A-BD1E-48ED-993E-D50F3D1A4484}">
      <dgm:prSet/>
      <dgm:spPr/>
      <dgm:t>
        <a:bodyPr/>
        <a:lstStyle/>
        <a:p>
          <a:endParaRPr lang="ru-RU"/>
        </a:p>
      </dgm:t>
    </dgm:pt>
    <dgm:pt modelId="{D08F2ED5-4FEA-4CE3-B1CC-74C95CA8E02E}" type="pres">
      <dgm:prSet presAssocID="{E3B308CE-E3C1-478D-836B-430D4443A3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134EE-FFEC-48B2-B484-0EF782005FBF}" type="pres">
      <dgm:prSet presAssocID="{B75D11DE-A665-4C6D-A102-CD6664602428}" presName="comp" presStyleCnt="0"/>
      <dgm:spPr/>
    </dgm:pt>
    <dgm:pt modelId="{EDA53231-028F-4EAF-BD6F-ABB3BFC40B45}" type="pres">
      <dgm:prSet presAssocID="{B75D11DE-A665-4C6D-A102-CD6664602428}" presName="box" presStyleLbl="node1" presStyleIdx="0" presStyleCnt="3" custScaleX="100000" custLinFactNeighborX="175" custLinFactNeighborY="-1298"/>
      <dgm:spPr/>
      <dgm:t>
        <a:bodyPr/>
        <a:lstStyle/>
        <a:p>
          <a:endParaRPr lang="ru-RU"/>
        </a:p>
      </dgm:t>
    </dgm:pt>
    <dgm:pt modelId="{F65DE466-092D-4DB9-8B9D-344262C3CCE0}" type="pres">
      <dgm:prSet presAssocID="{B75D11DE-A665-4C6D-A102-CD6664602428}" presName="img" presStyleLbl="fgImgPlace1" presStyleIdx="0" presStyleCnt="3" custScaleX="132200" custLinFactNeighborX="43006" custLinFactNeighborY="-24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F57A27-BABC-4098-BC18-37F8F3724923}" type="pres">
      <dgm:prSet presAssocID="{B75D11DE-A665-4C6D-A102-CD666460242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66E46-AE54-4DEE-AF58-BD9E6DEA9485}" type="pres">
      <dgm:prSet presAssocID="{C4D439FE-001B-4494-AA91-DC29E32CFF9D}" presName="spacer" presStyleCnt="0"/>
      <dgm:spPr/>
    </dgm:pt>
    <dgm:pt modelId="{7F73D709-3C41-4A5E-8C47-3D9EACC5F3A1}" type="pres">
      <dgm:prSet presAssocID="{A7F55790-96DD-448D-B767-05D0B4C67773}" presName="comp" presStyleCnt="0"/>
      <dgm:spPr/>
    </dgm:pt>
    <dgm:pt modelId="{84E32DE4-5E50-43CF-91D9-BF482EFE7737}" type="pres">
      <dgm:prSet presAssocID="{A7F55790-96DD-448D-B767-05D0B4C67773}" presName="box" presStyleLbl="node1" presStyleIdx="1" presStyleCnt="3"/>
      <dgm:spPr/>
      <dgm:t>
        <a:bodyPr/>
        <a:lstStyle/>
        <a:p>
          <a:endParaRPr lang="ru-RU"/>
        </a:p>
      </dgm:t>
    </dgm:pt>
    <dgm:pt modelId="{50AC146F-9387-4BFC-BC65-9338E4048F03}" type="pres">
      <dgm:prSet presAssocID="{A7F55790-96DD-448D-B767-05D0B4C67773}" presName="img" presStyleLbl="fgImgPlace1" presStyleIdx="1" presStyleCnt="3" custScaleX="133860" custLinFactNeighborX="41667" custLinFactNeighborY="-28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765A47-F16A-4C45-8D64-FB4F0B8BDE63}" type="pres">
      <dgm:prSet presAssocID="{A7F55790-96DD-448D-B767-05D0B4C6777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A7927-4612-443C-9A25-41C6EA2B83E4}" type="pres">
      <dgm:prSet presAssocID="{EB75C09D-540F-48E4-A79E-F6261EB95415}" presName="spacer" presStyleCnt="0"/>
      <dgm:spPr/>
    </dgm:pt>
    <dgm:pt modelId="{4C8292D8-5306-4470-810A-6CAB6EF368EF}" type="pres">
      <dgm:prSet presAssocID="{17FCB232-E9AA-4DFA-A7CC-76F7E1000E90}" presName="comp" presStyleCnt="0"/>
      <dgm:spPr/>
    </dgm:pt>
    <dgm:pt modelId="{D7A362B8-4E49-43DB-B054-7D270A62AD20}" type="pres">
      <dgm:prSet presAssocID="{17FCB232-E9AA-4DFA-A7CC-76F7E1000E90}" presName="box" presStyleLbl="node1" presStyleIdx="2" presStyleCnt="3" custLinFactNeighborX="1493" custLinFactNeighborY="-2605"/>
      <dgm:spPr/>
      <dgm:t>
        <a:bodyPr/>
        <a:lstStyle/>
        <a:p>
          <a:endParaRPr lang="ru-RU"/>
        </a:p>
      </dgm:t>
    </dgm:pt>
    <dgm:pt modelId="{D483B1BD-4B30-45DF-BD88-FEC17B601658}" type="pres">
      <dgm:prSet presAssocID="{17FCB232-E9AA-4DFA-A7CC-76F7E1000E90}" presName="img" presStyleLbl="fgImgPlace1" presStyleIdx="2" presStyleCnt="3" custScaleX="128657" custLinFactNeighborX="44420" custLinFactNeighborY="-35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4E1932-4731-495B-9971-8BA7DCAAA3BE}" type="pres">
      <dgm:prSet presAssocID="{17FCB232-E9AA-4DFA-A7CC-76F7E1000E9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4F528A-BD1E-48ED-993E-D50F3D1A4484}" srcId="{E3B308CE-E3C1-478D-836B-430D4443A362}" destId="{17FCB232-E9AA-4DFA-A7CC-76F7E1000E90}" srcOrd="2" destOrd="0" parTransId="{98D6B7F3-E85A-42CC-A9A1-A0E9EFDA44C6}" sibTransId="{1E67080B-71C6-4E42-B3A6-03A543EC8974}"/>
    <dgm:cxn modelId="{48D932C9-AF4C-47DC-BD57-28C0E4478D7F}" type="presOf" srcId="{77A8FEC3-53EA-4EF7-9C59-6C2EC69D8BFD}" destId="{AEF57A27-BABC-4098-BC18-37F8F3724923}" srcOrd="1" destOrd="2" presId="urn:microsoft.com/office/officeart/2005/8/layout/vList4"/>
    <dgm:cxn modelId="{F3773B2E-F216-4DB4-A197-624D62201E73}" type="presOf" srcId="{E3B308CE-E3C1-478D-836B-430D4443A362}" destId="{D08F2ED5-4FEA-4CE3-B1CC-74C95CA8E02E}" srcOrd="0" destOrd="0" presId="urn:microsoft.com/office/officeart/2005/8/layout/vList4"/>
    <dgm:cxn modelId="{9CBCA8C7-36F8-41D0-AD75-4653FA02653F}" type="presOf" srcId="{77A8FEC3-53EA-4EF7-9C59-6C2EC69D8BFD}" destId="{EDA53231-028F-4EAF-BD6F-ABB3BFC40B45}" srcOrd="0" destOrd="2" presId="urn:microsoft.com/office/officeart/2005/8/layout/vList4"/>
    <dgm:cxn modelId="{0652F660-62B8-4FBC-8FBD-720715776D70}" srcId="{B75D11DE-A665-4C6D-A102-CD6664602428}" destId="{77A8FEC3-53EA-4EF7-9C59-6C2EC69D8BFD}" srcOrd="1" destOrd="0" parTransId="{64790664-8B65-4BA2-A7B7-0A08DAC9A99A}" sibTransId="{88FAD861-6456-476F-A8BF-8811348728EF}"/>
    <dgm:cxn modelId="{95AE5F0B-C067-49A5-8323-F91DD1933F58}" type="presOf" srcId="{D04A26FF-6212-4E44-B60B-D19F1AB0D0CB}" destId="{EDA53231-028F-4EAF-BD6F-ABB3BFC40B45}" srcOrd="0" destOrd="1" presId="urn:microsoft.com/office/officeart/2005/8/layout/vList4"/>
    <dgm:cxn modelId="{F5D0D616-5AFE-4A36-8059-804DA0C724ED}" srcId="{E3B308CE-E3C1-478D-836B-430D4443A362}" destId="{A7F55790-96DD-448D-B767-05D0B4C67773}" srcOrd="1" destOrd="0" parTransId="{2876F72F-45A4-4200-BB95-382A9D0C97C6}" sibTransId="{EB75C09D-540F-48E4-A79E-F6261EB95415}"/>
    <dgm:cxn modelId="{039F346F-27F7-4E7B-A082-95D04149A84C}" type="presOf" srcId="{17FCB232-E9AA-4DFA-A7CC-76F7E1000E90}" destId="{D7A362B8-4E49-43DB-B054-7D270A62AD20}" srcOrd="0" destOrd="0" presId="urn:microsoft.com/office/officeart/2005/8/layout/vList4"/>
    <dgm:cxn modelId="{9CD39FC0-6D8A-47AB-A765-32759C3B85FB}" type="presOf" srcId="{B75D11DE-A665-4C6D-A102-CD6664602428}" destId="{AEF57A27-BABC-4098-BC18-37F8F3724923}" srcOrd="1" destOrd="0" presId="urn:microsoft.com/office/officeart/2005/8/layout/vList4"/>
    <dgm:cxn modelId="{25D8E1D5-D4B0-473F-BE67-B6CC26807F74}" type="presOf" srcId="{B75D11DE-A665-4C6D-A102-CD6664602428}" destId="{EDA53231-028F-4EAF-BD6F-ABB3BFC40B45}" srcOrd="0" destOrd="0" presId="urn:microsoft.com/office/officeart/2005/8/layout/vList4"/>
    <dgm:cxn modelId="{D50EF413-8B29-43C5-98B2-3FB05F955196}" type="presOf" srcId="{D04A26FF-6212-4E44-B60B-D19F1AB0D0CB}" destId="{AEF57A27-BABC-4098-BC18-37F8F3724923}" srcOrd="1" destOrd="1" presId="urn:microsoft.com/office/officeart/2005/8/layout/vList4"/>
    <dgm:cxn modelId="{E3017898-B53C-45B2-B4DF-D943DE8E218C}" srcId="{B75D11DE-A665-4C6D-A102-CD6664602428}" destId="{D04A26FF-6212-4E44-B60B-D19F1AB0D0CB}" srcOrd="0" destOrd="0" parTransId="{2F873C1C-0FBF-4EDA-8051-410C10CAB929}" sibTransId="{0F035247-362F-4F99-934A-53E289AA472A}"/>
    <dgm:cxn modelId="{735CFB3A-0F36-4952-BD93-53AF439E4043}" srcId="{E3B308CE-E3C1-478D-836B-430D4443A362}" destId="{B75D11DE-A665-4C6D-A102-CD6664602428}" srcOrd="0" destOrd="0" parTransId="{11400B9C-2108-4FE9-8ABE-A421612DCBBA}" sibTransId="{C4D439FE-001B-4494-AA91-DC29E32CFF9D}"/>
    <dgm:cxn modelId="{D4B09903-66CE-494A-85E4-174EDC280DF7}" type="presOf" srcId="{17FCB232-E9AA-4DFA-A7CC-76F7E1000E90}" destId="{4D4E1932-4731-495B-9971-8BA7DCAAA3BE}" srcOrd="1" destOrd="0" presId="urn:microsoft.com/office/officeart/2005/8/layout/vList4"/>
    <dgm:cxn modelId="{CE1BD3EF-BFEA-4137-BC5D-C69870EF6BD2}" type="presOf" srcId="{A7F55790-96DD-448D-B767-05D0B4C67773}" destId="{7F765A47-F16A-4C45-8D64-FB4F0B8BDE63}" srcOrd="1" destOrd="0" presId="urn:microsoft.com/office/officeart/2005/8/layout/vList4"/>
    <dgm:cxn modelId="{53EB2560-3CBB-45C1-89C0-B00E1EFB3144}" type="presOf" srcId="{A7F55790-96DD-448D-B767-05D0B4C67773}" destId="{84E32DE4-5E50-43CF-91D9-BF482EFE7737}" srcOrd="0" destOrd="0" presId="urn:microsoft.com/office/officeart/2005/8/layout/vList4"/>
    <dgm:cxn modelId="{4FE8ADD9-A255-460D-8EB0-0F40C1A4A016}" type="presParOf" srcId="{D08F2ED5-4FEA-4CE3-B1CC-74C95CA8E02E}" destId="{AE8134EE-FFEC-48B2-B484-0EF782005FBF}" srcOrd="0" destOrd="0" presId="urn:microsoft.com/office/officeart/2005/8/layout/vList4"/>
    <dgm:cxn modelId="{31924856-F569-44F3-A140-D9A9E654BF6C}" type="presParOf" srcId="{AE8134EE-FFEC-48B2-B484-0EF782005FBF}" destId="{EDA53231-028F-4EAF-BD6F-ABB3BFC40B45}" srcOrd="0" destOrd="0" presId="urn:microsoft.com/office/officeart/2005/8/layout/vList4"/>
    <dgm:cxn modelId="{CC46B0CA-A134-4ACA-9B77-165DFBCEC019}" type="presParOf" srcId="{AE8134EE-FFEC-48B2-B484-0EF782005FBF}" destId="{F65DE466-092D-4DB9-8B9D-344262C3CCE0}" srcOrd="1" destOrd="0" presId="urn:microsoft.com/office/officeart/2005/8/layout/vList4"/>
    <dgm:cxn modelId="{343FDA99-643A-4211-8360-BC8B24A8F1C4}" type="presParOf" srcId="{AE8134EE-FFEC-48B2-B484-0EF782005FBF}" destId="{AEF57A27-BABC-4098-BC18-37F8F3724923}" srcOrd="2" destOrd="0" presId="urn:microsoft.com/office/officeart/2005/8/layout/vList4"/>
    <dgm:cxn modelId="{88AD080C-F92C-4433-97BC-8D46ACF86A5F}" type="presParOf" srcId="{D08F2ED5-4FEA-4CE3-B1CC-74C95CA8E02E}" destId="{A2E66E46-AE54-4DEE-AF58-BD9E6DEA9485}" srcOrd="1" destOrd="0" presId="urn:microsoft.com/office/officeart/2005/8/layout/vList4"/>
    <dgm:cxn modelId="{AC8C89F4-6C82-480D-8520-BF21B3AAE0E6}" type="presParOf" srcId="{D08F2ED5-4FEA-4CE3-B1CC-74C95CA8E02E}" destId="{7F73D709-3C41-4A5E-8C47-3D9EACC5F3A1}" srcOrd="2" destOrd="0" presId="urn:microsoft.com/office/officeart/2005/8/layout/vList4"/>
    <dgm:cxn modelId="{2593C16D-F16F-4901-85D0-23FC711C528F}" type="presParOf" srcId="{7F73D709-3C41-4A5E-8C47-3D9EACC5F3A1}" destId="{84E32DE4-5E50-43CF-91D9-BF482EFE7737}" srcOrd="0" destOrd="0" presId="urn:microsoft.com/office/officeart/2005/8/layout/vList4"/>
    <dgm:cxn modelId="{C4B48DCF-762E-44C6-BEA1-90E65CE9C63E}" type="presParOf" srcId="{7F73D709-3C41-4A5E-8C47-3D9EACC5F3A1}" destId="{50AC146F-9387-4BFC-BC65-9338E4048F03}" srcOrd="1" destOrd="0" presId="urn:microsoft.com/office/officeart/2005/8/layout/vList4"/>
    <dgm:cxn modelId="{3DB7A9B7-7723-4479-8F83-AA6514BB580C}" type="presParOf" srcId="{7F73D709-3C41-4A5E-8C47-3D9EACC5F3A1}" destId="{7F765A47-F16A-4C45-8D64-FB4F0B8BDE63}" srcOrd="2" destOrd="0" presId="urn:microsoft.com/office/officeart/2005/8/layout/vList4"/>
    <dgm:cxn modelId="{CCF0B294-0450-45ED-BD72-B97B5471ABDE}" type="presParOf" srcId="{D08F2ED5-4FEA-4CE3-B1CC-74C95CA8E02E}" destId="{296A7927-4612-443C-9A25-41C6EA2B83E4}" srcOrd="3" destOrd="0" presId="urn:microsoft.com/office/officeart/2005/8/layout/vList4"/>
    <dgm:cxn modelId="{FA8A8789-1C0C-48FB-9C8D-2AA341E2FAD1}" type="presParOf" srcId="{D08F2ED5-4FEA-4CE3-B1CC-74C95CA8E02E}" destId="{4C8292D8-5306-4470-810A-6CAB6EF368EF}" srcOrd="4" destOrd="0" presId="urn:microsoft.com/office/officeart/2005/8/layout/vList4"/>
    <dgm:cxn modelId="{49E1DEF2-13AC-4908-8598-B2E3E7D4771A}" type="presParOf" srcId="{4C8292D8-5306-4470-810A-6CAB6EF368EF}" destId="{D7A362B8-4E49-43DB-B054-7D270A62AD20}" srcOrd="0" destOrd="0" presId="urn:microsoft.com/office/officeart/2005/8/layout/vList4"/>
    <dgm:cxn modelId="{07AE2515-4EC4-47B2-8CC0-9EFB8360EFB0}" type="presParOf" srcId="{4C8292D8-5306-4470-810A-6CAB6EF368EF}" destId="{D483B1BD-4B30-45DF-BD88-FEC17B601658}" srcOrd="1" destOrd="0" presId="urn:microsoft.com/office/officeart/2005/8/layout/vList4"/>
    <dgm:cxn modelId="{18F53D7C-C5B2-42E4-AD0C-68635DEBE698}" type="presParOf" srcId="{4C8292D8-5306-4470-810A-6CAB6EF368EF}" destId="{4D4E1932-4731-495B-9971-8BA7DCAAA3B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105BC-3823-478F-826C-51DAF73B387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8CA3E4-2FE7-4A89-A5DD-C5393C5F70F9}">
      <dgm:prSet phldrT="[Текст]" custT="1"/>
      <dgm:spPr/>
      <dgm:t>
        <a:bodyPr/>
        <a:lstStyle/>
        <a:p>
          <a:r>
            <a:rPr lang="ru-RU" sz="3600" b="1" dirty="0" smtClean="0"/>
            <a:t>2022          105 чел.</a:t>
          </a:r>
          <a:endParaRPr lang="ru-RU" sz="3600" b="1" dirty="0"/>
        </a:p>
      </dgm:t>
    </dgm:pt>
    <dgm:pt modelId="{555DBF0E-9930-4D1C-839C-D2560A8193AD}" type="parTrans" cxnId="{389E96FF-12CE-4F4D-AA50-A3E3DB59893D}">
      <dgm:prSet/>
      <dgm:spPr/>
      <dgm:t>
        <a:bodyPr/>
        <a:lstStyle/>
        <a:p>
          <a:endParaRPr lang="ru-RU"/>
        </a:p>
      </dgm:t>
    </dgm:pt>
    <dgm:pt modelId="{3C8B8980-28B4-44F9-9F0D-929068DBF8C5}" type="sibTrans" cxnId="{389E96FF-12CE-4F4D-AA50-A3E3DB59893D}">
      <dgm:prSet/>
      <dgm:spPr/>
      <dgm:t>
        <a:bodyPr/>
        <a:lstStyle/>
        <a:p>
          <a:endParaRPr lang="ru-RU"/>
        </a:p>
      </dgm:t>
    </dgm:pt>
    <dgm:pt modelId="{78B83274-B50C-4D40-9800-E62EF5231A72}">
      <dgm:prSet phldrT="[Текст]" custT="1"/>
      <dgm:spPr/>
      <dgm:t>
        <a:bodyPr/>
        <a:lstStyle/>
        <a:p>
          <a:r>
            <a:rPr lang="ru-RU" sz="3600" b="1" dirty="0" smtClean="0"/>
            <a:t>2023               86 чел.</a:t>
          </a:r>
          <a:endParaRPr lang="ru-RU" sz="3600" dirty="0"/>
        </a:p>
      </dgm:t>
    </dgm:pt>
    <dgm:pt modelId="{8CBDF5CD-D82C-4BA1-BD81-8AF94E848DA5}" type="parTrans" cxnId="{0407432C-A969-43A7-9D54-B993A54A8793}">
      <dgm:prSet/>
      <dgm:spPr/>
      <dgm:t>
        <a:bodyPr/>
        <a:lstStyle/>
        <a:p>
          <a:endParaRPr lang="ru-RU"/>
        </a:p>
      </dgm:t>
    </dgm:pt>
    <dgm:pt modelId="{B3434200-50A9-409C-9639-CE04612EF1EE}" type="sibTrans" cxnId="{0407432C-A969-43A7-9D54-B993A54A8793}">
      <dgm:prSet/>
      <dgm:spPr/>
      <dgm:t>
        <a:bodyPr/>
        <a:lstStyle/>
        <a:p>
          <a:endParaRPr lang="ru-RU"/>
        </a:p>
      </dgm:t>
    </dgm:pt>
    <dgm:pt modelId="{65C0D4E8-28E2-4255-85EF-0610286532E3}">
      <dgm:prSet phldrT="[Текст]" custT="1"/>
      <dgm:spPr/>
      <dgm:t>
        <a:bodyPr/>
        <a:lstStyle/>
        <a:p>
          <a:r>
            <a:rPr lang="ru-RU" sz="3600" b="1" dirty="0" smtClean="0"/>
            <a:t>2024             86 чел.</a:t>
          </a:r>
          <a:endParaRPr lang="ru-RU" sz="3600" b="1" dirty="0"/>
        </a:p>
      </dgm:t>
    </dgm:pt>
    <dgm:pt modelId="{F566299D-095C-428E-A5D9-942DB2366914}" type="parTrans" cxnId="{736707E4-2226-4A94-B967-74ADF384611C}">
      <dgm:prSet/>
      <dgm:spPr/>
      <dgm:t>
        <a:bodyPr/>
        <a:lstStyle/>
        <a:p>
          <a:endParaRPr lang="ru-RU"/>
        </a:p>
      </dgm:t>
    </dgm:pt>
    <dgm:pt modelId="{4E284225-2724-4D68-A915-107C5A202CD6}" type="sibTrans" cxnId="{736707E4-2226-4A94-B967-74ADF384611C}">
      <dgm:prSet/>
      <dgm:spPr/>
      <dgm:t>
        <a:bodyPr/>
        <a:lstStyle/>
        <a:p>
          <a:endParaRPr lang="ru-RU"/>
        </a:p>
      </dgm:t>
    </dgm:pt>
    <dgm:pt modelId="{C455B0C4-A36D-4DCB-9E5D-0BB2C5059E02}" type="pres">
      <dgm:prSet presAssocID="{F25105BC-3823-478F-826C-51DAF73B38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C1351-AE08-4CC1-9164-E464DD8632C6}" type="pres">
      <dgm:prSet presAssocID="{278CA3E4-2FE7-4A89-A5DD-C5393C5F70F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0C7FC-0532-49B6-AAED-E7393D141C93}" type="pres">
      <dgm:prSet presAssocID="{3C8B8980-28B4-44F9-9F0D-929068DBF8C5}" presName="sibTrans" presStyleCnt="0"/>
      <dgm:spPr/>
    </dgm:pt>
    <dgm:pt modelId="{31A3FE4E-82BA-4B45-BA3B-9439402D1C14}" type="pres">
      <dgm:prSet presAssocID="{78B83274-B50C-4D40-9800-E62EF5231A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16E1B-BCEF-4A93-8282-2670761E2A26}" type="pres">
      <dgm:prSet presAssocID="{B3434200-50A9-409C-9639-CE04612EF1EE}" presName="sibTrans" presStyleCnt="0"/>
      <dgm:spPr/>
    </dgm:pt>
    <dgm:pt modelId="{36DDB774-953C-4551-B1C5-2C21CD114333}" type="pres">
      <dgm:prSet presAssocID="{65C0D4E8-28E2-4255-85EF-0610286532E3}" presName="node" presStyleLbl="node1" presStyleIdx="2" presStyleCnt="3" custLinFactNeighborX="3864" custLinFactNeighborY="-7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2854DA-1ED2-4258-9E4A-BF068CDEF5F4}" type="presOf" srcId="{78B83274-B50C-4D40-9800-E62EF5231A72}" destId="{31A3FE4E-82BA-4B45-BA3B-9439402D1C14}" srcOrd="0" destOrd="0" presId="urn:microsoft.com/office/officeart/2005/8/layout/default"/>
    <dgm:cxn modelId="{72E6105A-9D81-4D07-AE2C-A4D11B2EF27C}" type="presOf" srcId="{F25105BC-3823-478F-826C-51DAF73B387D}" destId="{C455B0C4-A36D-4DCB-9E5D-0BB2C5059E02}" srcOrd="0" destOrd="0" presId="urn:microsoft.com/office/officeart/2005/8/layout/default"/>
    <dgm:cxn modelId="{5BFFC362-FD89-441D-B707-52B6F5F34899}" type="presOf" srcId="{65C0D4E8-28E2-4255-85EF-0610286532E3}" destId="{36DDB774-953C-4551-B1C5-2C21CD114333}" srcOrd="0" destOrd="0" presId="urn:microsoft.com/office/officeart/2005/8/layout/default"/>
    <dgm:cxn modelId="{3963F264-195F-4374-AAC2-7566773ABC38}" type="presOf" srcId="{278CA3E4-2FE7-4A89-A5DD-C5393C5F70F9}" destId="{2B7C1351-AE08-4CC1-9164-E464DD8632C6}" srcOrd="0" destOrd="0" presId="urn:microsoft.com/office/officeart/2005/8/layout/default"/>
    <dgm:cxn modelId="{0407432C-A969-43A7-9D54-B993A54A8793}" srcId="{F25105BC-3823-478F-826C-51DAF73B387D}" destId="{78B83274-B50C-4D40-9800-E62EF5231A72}" srcOrd="1" destOrd="0" parTransId="{8CBDF5CD-D82C-4BA1-BD81-8AF94E848DA5}" sibTransId="{B3434200-50A9-409C-9639-CE04612EF1EE}"/>
    <dgm:cxn modelId="{736707E4-2226-4A94-B967-74ADF384611C}" srcId="{F25105BC-3823-478F-826C-51DAF73B387D}" destId="{65C0D4E8-28E2-4255-85EF-0610286532E3}" srcOrd="2" destOrd="0" parTransId="{F566299D-095C-428E-A5D9-942DB2366914}" sibTransId="{4E284225-2724-4D68-A915-107C5A202CD6}"/>
    <dgm:cxn modelId="{389E96FF-12CE-4F4D-AA50-A3E3DB59893D}" srcId="{F25105BC-3823-478F-826C-51DAF73B387D}" destId="{278CA3E4-2FE7-4A89-A5DD-C5393C5F70F9}" srcOrd="0" destOrd="0" parTransId="{555DBF0E-9930-4D1C-839C-D2560A8193AD}" sibTransId="{3C8B8980-28B4-44F9-9F0D-929068DBF8C5}"/>
    <dgm:cxn modelId="{3013B1FE-7DD0-478B-A9CF-D551661C3EDA}" type="presParOf" srcId="{C455B0C4-A36D-4DCB-9E5D-0BB2C5059E02}" destId="{2B7C1351-AE08-4CC1-9164-E464DD8632C6}" srcOrd="0" destOrd="0" presId="urn:microsoft.com/office/officeart/2005/8/layout/default"/>
    <dgm:cxn modelId="{5113B6AB-9DAB-47E3-8B43-E1A769729CD4}" type="presParOf" srcId="{C455B0C4-A36D-4DCB-9E5D-0BB2C5059E02}" destId="{3320C7FC-0532-49B6-AAED-E7393D141C93}" srcOrd="1" destOrd="0" presId="urn:microsoft.com/office/officeart/2005/8/layout/default"/>
    <dgm:cxn modelId="{EF85B66B-5F79-444A-AEF0-2A15C0240936}" type="presParOf" srcId="{C455B0C4-A36D-4DCB-9E5D-0BB2C5059E02}" destId="{31A3FE4E-82BA-4B45-BA3B-9439402D1C14}" srcOrd="2" destOrd="0" presId="urn:microsoft.com/office/officeart/2005/8/layout/default"/>
    <dgm:cxn modelId="{C13E8CCB-0042-4938-8E1F-ECC4317F5F4F}" type="presParOf" srcId="{C455B0C4-A36D-4DCB-9E5D-0BB2C5059E02}" destId="{2DA16E1B-BCEF-4A93-8282-2670761E2A26}" srcOrd="3" destOrd="0" presId="urn:microsoft.com/office/officeart/2005/8/layout/default"/>
    <dgm:cxn modelId="{4BE920C7-A4D4-4C84-A91B-62C13D2DCD95}" type="presParOf" srcId="{C455B0C4-A36D-4DCB-9E5D-0BB2C5059E02}" destId="{36DDB774-953C-4551-B1C5-2C21CD11433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54F500-5BC9-4A1B-966B-4AFC0A4183F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9890BC-6D4F-4CF7-BC1F-6B54298F8DFE}">
      <dgm:prSet phldrT="[Текст]"/>
      <dgm:spPr/>
      <dgm:t>
        <a:bodyPr/>
        <a:lstStyle/>
        <a:p>
          <a:r>
            <a:rPr lang="ru-RU" dirty="0" smtClean="0"/>
            <a:t>1642 чел.</a:t>
          </a:r>
          <a:endParaRPr lang="ru-RU" dirty="0"/>
        </a:p>
      </dgm:t>
    </dgm:pt>
    <dgm:pt modelId="{4FCA5815-B112-4980-AC55-94964689C84C}" type="parTrans" cxnId="{5E8C4C39-FA1D-411C-B8FC-363251F85BFD}">
      <dgm:prSet/>
      <dgm:spPr/>
      <dgm:t>
        <a:bodyPr/>
        <a:lstStyle/>
        <a:p>
          <a:endParaRPr lang="ru-RU"/>
        </a:p>
      </dgm:t>
    </dgm:pt>
    <dgm:pt modelId="{BB7F4651-7175-48CB-ABE5-5FC396859F42}" type="sibTrans" cxnId="{5E8C4C39-FA1D-411C-B8FC-363251F85BFD}">
      <dgm:prSet/>
      <dgm:spPr/>
      <dgm:t>
        <a:bodyPr/>
        <a:lstStyle/>
        <a:p>
          <a:endParaRPr lang="ru-RU"/>
        </a:p>
      </dgm:t>
    </dgm:pt>
    <dgm:pt modelId="{D0794805-02EA-4760-8708-CE761F29FE1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Допущены</a:t>
          </a:r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1633 чел.</a:t>
          </a:r>
          <a:endParaRPr lang="ru-RU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CC974-5B3C-4B96-A9A9-45CC31868C55}" type="parTrans" cxnId="{057BE533-07EE-414F-AC04-7EFD3F710720}">
      <dgm:prSet/>
      <dgm:spPr/>
      <dgm:t>
        <a:bodyPr/>
        <a:lstStyle/>
        <a:p>
          <a:endParaRPr lang="ru-RU"/>
        </a:p>
      </dgm:t>
    </dgm:pt>
    <dgm:pt modelId="{06F99DE1-40F1-443E-871A-01213C828BB1}" type="sibTrans" cxnId="{057BE533-07EE-414F-AC04-7EFD3F710720}">
      <dgm:prSet/>
      <dgm:spPr/>
      <dgm:t>
        <a:bodyPr/>
        <a:lstStyle/>
        <a:p>
          <a:endParaRPr lang="ru-RU"/>
        </a:p>
      </dgm:t>
    </dgm:pt>
    <dgm:pt modelId="{BF19E5FD-3ED2-49B2-AF2D-62DAB29147C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допущены 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чел.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272178-94FE-43D0-A9DA-859CCEF75BFD}" type="parTrans" cxnId="{7FC03569-971D-428D-B052-7C0CDFE481DB}">
      <dgm:prSet/>
      <dgm:spPr/>
      <dgm:t>
        <a:bodyPr/>
        <a:lstStyle/>
        <a:p>
          <a:endParaRPr lang="ru-RU"/>
        </a:p>
      </dgm:t>
    </dgm:pt>
    <dgm:pt modelId="{787A0416-1D9B-401A-870A-0B80453FA2EB}" type="sibTrans" cxnId="{7FC03569-971D-428D-B052-7C0CDFE481DB}">
      <dgm:prSet/>
      <dgm:spPr/>
      <dgm:t>
        <a:bodyPr/>
        <a:lstStyle/>
        <a:p>
          <a:endParaRPr lang="ru-RU"/>
        </a:p>
      </dgm:t>
    </dgm:pt>
    <dgm:pt modelId="{4C5E9785-B642-47E8-ADAB-A6591515C0F3}" type="pres">
      <dgm:prSet presAssocID="{D654F500-5BC9-4A1B-966B-4AFC0A4183F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E97EF2-311C-473F-8506-695C11414A4A}" type="pres">
      <dgm:prSet presAssocID="{779890BC-6D4F-4CF7-BC1F-6B54298F8DFE}" presName="root1" presStyleCnt="0"/>
      <dgm:spPr/>
    </dgm:pt>
    <dgm:pt modelId="{03988B56-5429-4C1A-B28F-D9AC9CAB585D}" type="pres">
      <dgm:prSet presAssocID="{779890BC-6D4F-4CF7-BC1F-6B54298F8DFE}" presName="LevelOneTextNode" presStyleLbl="node0" presStyleIdx="0" presStyleCnt="1" custLinFactNeighborX="5239" custLinFactNeighborY="-9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09737-7292-4506-896F-C2B3D046B66E}" type="pres">
      <dgm:prSet presAssocID="{779890BC-6D4F-4CF7-BC1F-6B54298F8DFE}" presName="level2hierChild" presStyleCnt="0"/>
      <dgm:spPr/>
    </dgm:pt>
    <dgm:pt modelId="{2952AF58-4F44-4446-ABB9-23E9C905B298}" type="pres">
      <dgm:prSet presAssocID="{DD8CC974-5B3C-4B96-A9A9-45CC31868C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992688C-29DA-4406-849C-086F4B9F14BA}" type="pres">
      <dgm:prSet presAssocID="{DD8CC974-5B3C-4B96-A9A9-45CC31868C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D76731C-8D90-4A45-84D0-8FF0147A00B5}" type="pres">
      <dgm:prSet presAssocID="{D0794805-02EA-4760-8708-CE761F29FE1E}" presName="root2" presStyleCnt="0"/>
      <dgm:spPr/>
    </dgm:pt>
    <dgm:pt modelId="{D63AA21F-E7E7-44A3-9824-450F2254859D}" type="pres">
      <dgm:prSet presAssocID="{D0794805-02EA-4760-8708-CE761F29FE1E}" presName="LevelTwoTextNode" presStyleLbl="node2" presStyleIdx="0" presStyleCnt="2" custScaleX="131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84FA55-428E-408B-B6D7-61A81886A045}" type="pres">
      <dgm:prSet presAssocID="{D0794805-02EA-4760-8708-CE761F29FE1E}" presName="level3hierChild" presStyleCnt="0"/>
      <dgm:spPr/>
    </dgm:pt>
    <dgm:pt modelId="{06C43ED5-20D5-4200-AAE1-FF6B5E78E90F}" type="pres">
      <dgm:prSet presAssocID="{37272178-94FE-43D0-A9DA-859CCEF75BFD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0149B188-A6F0-4D0D-BB6C-37A99BF01AF2}" type="pres">
      <dgm:prSet presAssocID="{37272178-94FE-43D0-A9DA-859CCEF75BFD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762345E-747A-4E16-A448-B161CDFCA130}" type="pres">
      <dgm:prSet presAssocID="{BF19E5FD-3ED2-49B2-AF2D-62DAB29147C9}" presName="root2" presStyleCnt="0"/>
      <dgm:spPr/>
    </dgm:pt>
    <dgm:pt modelId="{E1004591-ED78-4CFE-8AFC-7BAA4F484CF9}" type="pres">
      <dgm:prSet presAssocID="{BF19E5FD-3ED2-49B2-AF2D-62DAB29147C9}" presName="LevelTwoTextNode" presStyleLbl="node2" presStyleIdx="1" presStyleCnt="2" custScaleX="132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B98679-AEE2-487B-8E3C-0BF46859BF11}" type="pres">
      <dgm:prSet presAssocID="{BF19E5FD-3ED2-49B2-AF2D-62DAB29147C9}" presName="level3hierChild" presStyleCnt="0"/>
      <dgm:spPr/>
    </dgm:pt>
  </dgm:ptLst>
  <dgm:cxnLst>
    <dgm:cxn modelId="{DB8BC054-5FA8-47D7-9EE6-57BB2B5F3C89}" type="presOf" srcId="{D0794805-02EA-4760-8708-CE761F29FE1E}" destId="{D63AA21F-E7E7-44A3-9824-450F2254859D}" srcOrd="0" destOrd="0" presId="urn:microsoft.com/office/officeart/2008/layout/HorizontalMultiLevelHierarchy"/>
    <dgm:cxn modelId="{5E8C4C39-FA1D-411C-B8FC-363251F85BFD}" srcId="{D654F500-5BC9-4A1B-966B-4AFC0A4183FC}" destId="{779890BC-6D4F-4CF7-BC1F-6B54298F8DFE}" srcOrd="0" destOrd="0" parTransId="{4FCA5815-B112-4980-AC55-94964689C84C}" sibTransId="{BB7F4651-7175-48CB-ABE5-5FC396859F42}"/>
    <dgm:cxn modelId="{057BE533-07EE-414F-AC04-7EFD3F710720}" srcId="{779890BC-6D4F-4CF7-BC1F-6B54298F8DFE}" destId="{D0794805-02EA-4760-8708-CE761F29FE1E}" srcOrd="0" destOrd="0" parTransId="{DD8CC974-5B3C-4B96-A9A9-45CC31868C55}" sibTransId="{06F99DE1-40F1-443E-871A-01213C828BB1}"/>
    <dgm:cxn modelId="{6DF7F809-8E9A-42D8-ABFD-9261D3C6D175}" type="presOf" srcId="{779890BC-6D4F-4CF7-BC1F-6B54298F8DFE}" destId="{03988B56-5429-4C1A-B28F-D9AC9CAB585D}" srcOrd="0" destOrd="0" presId="urn:microsoft.com/office/officeart/2008/layout/HorizontalMultiLevelHierarchy"/>
    <dgm:cxn modelId="{6B45BB4A-8DE5-4F80-83E6-A044B53A32CB}" type="presOf" srcId="{DD8CC974-5B3C-4B96-A9A9-45CC31868C55}" destId="{B992688C-29DA-4406-849C-086F4B9F14BA}" srcOrd="1" destOrd="0" presId="urn:microsoft.com/office/officeart/2008/layout/HorizontalMultiLevelHierarchy"/>
    <dgm:cxn modelId="{71BBDACD-AB4E-4E0A-973B-C910C6334434}" type="presOf" srcId="{BF19E5FD-3ED2-49B2-AF2D-62DAB29147C9}" destId="{E1004591-ED78-4CFE-8AFC-7BAA4F484CF9}" srcOrd="0" destOrd="0" presId="urn:microsoft.com/office/officeart/2008/layout/HorizontalMultiLevelHierarchy"/>
    <dgm:cxn modelId="{831474EC-4F24-4F3B-9B76-1D2C1AAB35F0}" type="presOf" srcId="{37272178-94FE-43D0-A9DA-859CCEF75BFD}" destId="{0149B188-A6F0-4D0D-BB6C-37A99BF01AF2}" srcOrd="1" destOrd="0" presId="urn:microsoft.com/office/officeart/2008/layout/HorizontalMultiLevelHierarchy"/>
    <dgm:cxn modelId="{AE99E492-0AE2-4787-8E86-8BC299A040C6}" type="presOf" srcId="{37272178-94FE-43D0-A9DA-859CCEF75BFD}" destId="{06C43ED5-20D5-4200-AAE1-FF6B5E78E90F}" srcOrd="0" destOrd="0" presId="urn:microsoft.com/office/officeart/2008/layout/HorizontalMultiLevelHierarchy"/>
    <dgm:cxn modelId="{7FC03569-971D-428D-B052-7C0CDFE481DB}" srcId="{779890BC-6D4F-4CF7-BC1F-6B54298F8DFE}" destId="{BF19E5FD-3ED2-49B2-AF2D-62DAB29147C9}" srcOrd="1" destOrd="0" parTransId="{37272178-94FE-43D0-A9DA-859CCEF75BFD}" sibTransId="{787A0416-1D9B-401A-870A-0B80453FA2EB}"/>
    <dgm:cxn modelId="{129A4845-84C0-41EF-A02C-9358078A602C}" type="presOf" srcId="{D654F500-5BC9-4A1B-966B-4AFC0A4183FC}" destId="{4C5E9785-B642-47E8-ADAB-A6591515C0F3}" srcOrd="0" destOrd="0" presId="urn:microsoft.com/office/officeart/2008/layout/HorizontalMultiLevelHierarchy"/>
    <dgm:cxn modelId="{45B9173F-20AE-47A5-B1C3-6AFA29EDD172}" type="presOf" srcId="{DD8CC974-5B3C-4B96-A9A9-45CC31868C55}" destId="{2952AF58-4F44-4446-ABB9-23E9C905B298}" srcOrd="0" destOrd="0" presId="urn:microsoft.com/office/officeart/2008/layout/HorizontalMultiLevelHierarchy"/>
    <dgm:cxn modelId="{41456536-93FF-4567-A743-E01B1C410B69}" type="presParOf" srcId="{4C5E9785-B642-47E8-ADAB-A6591515C0F3}" destId="{0DE97EF2-311C-473F-8506-695C11414A4A}" srcOrd="0" destOrd="0" presId="urn:microsoft.com/office/officeart/2008/layout/HorizontalMultiLevelHierarchy"/>
    <dgm:cxn modelId="{765699B0-439A-4B25-9849-CAE68CD98210}" type="presParOf" srcId="{0DE97EF2-311C-473F-8506-695C11414A4A}" destId="{03988B56-5429-4C1A-B28F-D9AC9CAB585D}" srcOrd="0" destOrd="0" presId="urn:microsoft.com/office/officeart/2008/layout/HorizontalMultiLevelHierarchy"/>
    <dgm:cxn modelId="{566AD156-9790-42F3-BBBC-301C6BBF92AA}" type="presParOf" srcId="{0DE97EF2-311C-473F-8506-695C11414A4A}" destId="{FF309737-7292-4506-896F-C2B3D046B66E}" srcOrd="1" destOrd="0" presId="urn:microsoft.com/office/officeart/2008/layout/HorizontalMultiLevelHierarchy"/>
    <dgm:cxn modelId="{F0629EBA-AC4D-4F66-931F-2A3DBA57D9AF}" type="presParOf" srcId="{FF309737-7292-4506-896F-C2B3D046B66E}" destId="{2952AF58-4F44-4446-ABB9-23E9C905B298}" srcOrd="0" destOrd="0" presId="urn:microsoft.com/office/officeart/2008/layout/HorizontalMultiLevelHierarchy"/>
    <dgm:cxn modelId="{1C0E0B45-4CFD-4C0E-A705-CA08802E949E}" type="presParOf" srcId="{2952AF58-4F44-4446-ABB9-23E9C905B298}" destId="{B992688C-29DA-4406-849C-086F4B9F14BA}" srcOrd="0" destOrd="0" presId="urn:microsoft.com/office/officeart/2008/layout/HorizontalMultiLevelHierarchy"/>
    <dgm:cxn modelId="{DFC9F866-590E-4B1D-A59F-9F006171CBBB}" type="presParOf" srcId="{FF309737-7292-4506-896F-C2B3D046B66E}" destId="{5D76731C-8D90-4A45-84D0-8FF0147A00B5}" srcOrd="1" destOrd="0" presId="urn:microsoft.com/office/officeart/2008/layout/HorizontalMultiLevelHierarchy"/>
    <dgm:cxn modelId="{8AAF4B7C-28EF-418B-9FCA-691EC9EADFF5}" type="presParOf" srcId="{5D76731C-8D90-4A45-84D0-8FF0147A00B5}" destId="{D63AA21F-E7E7-44A3-9824-450F2254859D}" srcOrd="0" destOrd="0" presId="urn:microsoft.com/office/officeart/2008/layout/HorizontalMultiLevelHierarchy"/>
    <dgm:cxn modelId="{C238CB1F-69CF-437B-A050-3384D6AFC9C8}" type="presParOf" srcId="{5D76731C-8D90-4A45-84D0-8FF0147A00B5}" destId="{2284FA55-428E-408B-B6D7-61A81886A045}" srcOrd="1" destOrd="0" presId="urn:microsoft.com/office/officeart/2008/layout/HorizontalMultiLevelHierarchy"/>
    <dgm:cxn modelId="{F4ABA87B-444C-4C3E-90B4-23C695F9C114}" type="presParOf" srcId="{FF309737-7292-4506-896F-C2B3D046B66E}" destId="{06C43ED5-20D5-4200-AAE1-FF6B5E78E90F}" srcOrd="2" destOrd="0" presId="urn:microsoft.com/office/officeart/2008/layout/HorizontalMultiLevelHierarchy"/>
    <dgm:cxn modelId="{91EE86EA-130F-4B6B-9AC4-117DAEF0ABD7}" type="presParOf" srcId="{06C43ED5-20D5-4200-AAE1-FF6B5E78E90F}" destId="{0149B188-A6F0-4D0D-BB6C-37A99BF01AF2}" srcOrd="0" destOrd="0" presId="urn:microsoft.com/office/officeart/2008/layout/HorizontalMultiLevelHierarchy"/>
    <dgm:cxn modelId="{AFD05F39-9B40-42B0-9BCF-B50334F176D6}" type="presParOf" srcId="{FF309737-7292-4506-896F-C2B3D046B66E}" destId="{1762345E-747A-4E16-A448-B161CDFCA130}" srcOrd="3" destOrd="0" presId="urn:microsoft.com/office/officeart/2008/layout/HorizontalMultiLevelHierarchy"/>
    <dgm:cxn modelId="{345C7063-FC84-4518-9A1A-7E256AC3BB3E}" type="presParOf" srcId="{1762345E-747A-4E16-A448-B161CDFCA130}" destId="{E1004591-ED78-4CFE-8AFC-7BAA4F484CF9}" srcOrd="0" destOrd="0" presId="urn:microsoft.com/office/officeart/2008/layout/HorizontalMultiLevelHierarchy"/>
    <dgm:cxn modelId="{E854C0D6-5BA0-4B85-BA1E-266C3BE72225}" type="presParOf" srcId="{1762345E-747A-4E16-A448-B161CDFCA130}" destId="{ACB98679-AEE2-487B-8E3C-0BF46859BF1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C22D32-7D6D-44F4-AFB0-FA887AFEEF4A}" type="doc">
      <dgm:prSet loTypeId="urn:microsoft.com/office/officeart/2005/8/layout/hierarchy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FA2000-CDB4-47DD-9070-09B0FC632BC9}">
      <dgm:prSet phldrT="[Текст]"/>
      <dgm:spPr/>
      <dgm:t>
        <a:bodyPr/>
        <a:lstStyle/>
        <a:p>
          <a:r>
            <a:rPr lang="ru-RU" dirty="0" smtClean="0"/>
            <a:t>ВСЕГО 20 чел</a:t>
          </a:r>
          <a:endParaRPr lang="ru-RU" dirty="0"/>
        </a:p>
      </dgm:t>
    </dgm:pt>
    <dgm:pt modelId="{8654CA53-4ADF-44D5-B6EF-83AC16FD5798}" type="parTrans" cxnId="{9EFF6087-EC92-493D-B09D-358EB5E4C981}">
      <dgm:prSet/>
      <dgm:spPr/>
      <dgm:t>
        <a:bodyPr/>
        <a:lstStyle/>
        <a:p>
          <a:endParaRPr lang="ru-RU"/>
        </a:p>
      </dgm:t>
    </dgm:pt>
    <dgm:pt modelId="{AC082B85-E1B1-41F4-8245-2245F3FC32E9}" type="sibTrans" cxnId="{9EFF6087-EC92-493D-B09D-358EB5E4C981}">
      <dgm:prSet/>
      <dgm:spPr/>
      <dgm:t>
        <a:bodyPr/>
        <a:lstStyle/>
        <a:p>
          <a:endParaRPr lang="ru-RU"/>
        </a:p>
      </dgm:t>
    </dgm:pt>
    <dgm:pt modelId="{A57221A0-C7D5-4D83-8432-111A1C43E76B}">
      <dgm:prSet phldrT="[Текст]"/>
      <dgm:spPr/>
      <dgm:t>
        <a:bodyPr/>
        <a:lstStyle/>
        <a:p>
          <a:r>
            <a:rPr lang="ru-RU" dirty="0" smtClean="0"/>
            <a:t>ЕГЭ-14 чел.</a:t>
          </a:r>
          <a:endParaRPr lang="ru-RU" dirty="0"/>
        </a:p>
      </dgm:t>
    </dgm:pt>
    <dgm:pt modelId="{D5FC006A-C9AC-4450-88A8-DE2937F39135}" type="parTrans" cxnId="{AD19A453-504F-4668-AFB2-5B0E7D753D09}">
      <dgm:prSet/>
      <dgm:spPr/>
      <dgm:t>
        <a:bodyPr/>
        <a:lstStyle/>
        <a:p>
          <a:endParaRPr lang="ru-RU"/>
        </a:p>
      </dgm:t>
    </dgm:pt>
    <dgm:pt modelId="{6AA7511B-ED1D-4787-92A6-7CE97C17167D}" type="sibTrans" cxnId="{AD19A453-504F-4668-AFB2-5B0E7D753D09}">
      <dgm:prSet/>
      <dgm:spPr/>
      <dgm:t>
        <a:bodyPr/>
        <a:lstStyle/>
        <a:p>
          <a:endParaRPr lang="ru-RU"/>
        </a:p>
      </dgm:t>
    </dgm:pt>
    <dgm:pt modelId="{CC9A7BFA-EFA4-4F83-9F71-D1CEFD9135E1}">
      <dgm:prSet phldrT="[Текст]"/>
      <dgm:spPr/>
      <dgm:t>
        <a:bodyPr/>
        <a:lstStyle/>
        <a:p>
          <a:r>
            <a:rPr lang="ru-RU" dirty="0" smtClean="0"/>
            <a:t>ГВЭ – 4 человека</a:t>
          </a:r>
          <a:endParaRPr lang="ru-RU" dirty="0"/>
        </a:p>
      </dgm:t>
    </dgm:pt>
    <dgm:pt modelId="{DA82AC29-DAA0-4F01-B276-554A521840E7}" type="parTrans" cxnId="{0BCF063E-66B7-4388-ADCA-827A9A2719C9}">
      <dgm:prSet/>
      <dgm:spPr/>
      <dgm:t>
        <a:bodyPr/>
        <a:lstStyle/>
        <a:p>
          <a:endParaRPr lang="ru-RU"/>
        </a:p>
      </dgm:t>
    </dgm:pt>
    <dgm:pt modelId="{DFCCFC41-EED7-4F00-97E9-62BCED824889}" type="sibTrans" cxnId="{0BCF063E-66B7-4388-ADCA-827A9A2719C9}">
      <dgm:prSet/>
      <dgm:spPr/>
      <dgm:t>
        <a:bodyPr/>
        <a:lstStyle/>
        <a:p>
          <a:endParaRPr lang="ru-RU"/>
        </a:p>
      </dgm:t>
    </dgm:pt>
    <dgm:pt modelId="{A7DFEEBC-93E2-4B70-82AC-D1921B7A2D30}">
      <dgm:prSet phldrT="[Текст]"/>
      <dgm:spPr/>
      <dgm:t>
        <a:bodyPr/>
        <a:lstStyle/>
        <a:p>
          <a:r>
            <a:rPr lang="ru-RU" dirty="0" smtClean="0"/>
            <a:t>Смешанная форма 2 человека</a:t>
          </a:r>
          <a:endParaRPr lang="ru-RU" dirty="0"/>
        </a:p>
      </dgm:t>
    </dgm:pt>
    <dgm:pt modelId="{32E16F71-72E8-4C80-A994-85CCD5E91837}" type="parTrans" cxnId="{43AF961C-D899-455E-ABE5-474FC7C97504}">
      <dgm:prSet/>
      <dgm:spPr/>
      <dgm:t>
        <a:bodyPr/>
        <a:lstStyle/>
        <a:p>
          <a:endParaRPr lang="ru-RU"/>
        </a:p>
      </dgm:t>
    </dgm:pt>
    <dgm:pt modelId="{0F5D5431-CDE7-4349-B1B9-99611235170D}" type="sibTrans" cxnId="{43AF961C-D899-455E-ABE5-474FC7C97504}">
      <dgm:prSet/>
      <dgm:spPr/>
      <dgm:t>
        <a:bodyPr/>
        <a:lstStyle/>
        <a:p>
          <a:endParaRPr lang="ru-RU"/>
        </a:p>
      </dgm:t>
    </dgm:pt>
    <dgm:pt modelId="{4CC2D304-5DFA-4AA0-9297-1654DC3848A3}" type="pres">
      <dgm:prSet presAssocID="{E9C22D32-7D6D-44F4-AFB0-FA887AFEEF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510B5D-AB13-4AAE-BE4B-77280A78DF98}" type="pres">
      <dgm:prSet presAssocID="{40FA2000-CDB4-47DD-9070-09B0FC632BC9}" presName="vertOne" presStyleCnt="0"/>
      <dgm:spPr/>
    </dgm:pt>
    <dgm:pt modelId="{F97E6582-E478-4C5A-90EC-F5F8F56EBC62}" type="pres">
      <dgm:prSet presAssocID="{40FA2000-CDB4-47DD-9070-09B0FC632BC9}" presName="txOne" presStyleLbl="node0" presStyleIdx="0" presStyleCnt="1" custLinFactNeighborX="1109" custLinFactNeighborY="6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AF4EB-1CEA-43F2-8F91-D86D0E56DBD6}" type="pres">
      <dgm:prSet presAssocID="{40FA2000-CDB4-47DD-9070-09B0FC632BC9}" presName="parTransOne" presStyleCnt="0"/>
      <dgm:spPr/>
    </dgm:pt>
    <dgm:pt modelId="{E4FC483E-7C30-4613-8551-42EF0779C64C}" type="pres">
      <dgm:prSet presAssocID="{40FA2000-CDB4-47DD-9070-09B0FC632BC9}" presName="horzOne" presStyleCnt="0"/>
      <dgm:spPr/>
    </dgm:pt>
    <dgm:pt modelId="{37473A50-F7B4-46F7-A6A9-AC05509B2A79}" type="pres">
      <dgm:prSet presAssocID="{A57221A0-C7D5-4D83-8432-111A1C43E76B}" presName="vertTwo" presStyleCnt="0"/>
      <dgm:spPr/>
    </dgm:pt>
    <dgm:pt modelId="{DF5DBDF5-CBCF-47E5-B925-15E9C069A0F8}" type="pres">
      <dgm:prSet presAssocID="{A57221A0-C7D5-4D83-8432-111A1C43E76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9473BB-5325-4C55-960D-0F209B32996B}" type="pres">
      <dgm:prSet presAssocID="{A57221A0-C7D5-4D83-8432-111A1C43E76B}" presName="horzTwo" presStyleCnt="0"/>
      <dgm:spPr/>
    </dgm:pt>
    <dgm:pt modelId="{FA41EE85-34AB-485E-99A3-56D9DF7BACCB}" type="pres">
      <dgm:prSet presAssocID="{6AA7511B-ED1D-4787-92A6-7CE97C17167D}" presName="sibSpaceTwo" presStyleCnt="0"/>
      <dgm:spPr/>
    </dgm:pt>
    <dgm:pt modelId="{81B1BE53-812B-4342-A897-7A57CA06AF04}" type="pres">
      <dgm:prSet presAssocID="{CC9A7BFA-EFA4-4F83-9F71-D1CEFD9135E1}" presName="vertTwo" presStyleCnt="0"/>
      <dgm:spPr/>
    </dgm:pt>
    <dgm:pt modelId="{9B058EE9-A147-4E35-9806-46DC02C1963A}" type="pres">
      <dgm:prSet presAssocID="{CC9A7BFA-EFA4-4F83-9F71-D1CEFD9135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83519D-2DD0-438C-803B-8771106F20C3}" type="pres">
      <dgm:prSet presAssocID="{CC9A7BFA-EFA4-4F83-9F71-D1CEFD9135E1}" presName="parTransTwo" presStyleCnt="0"/>
      <dgm:spPr/>
    </dgm:pt>
    <dgm:pt modelId="{98B85784-4095-470F-9E85-6EFEA4559789}" type="pres">
      <dgm:prSet presAssocID="{CC9A7BFA-EFA4-4F83-9F71-D1CEFD9135E1}" presName="horzTwo" presStyleCnt="0"/>
      <dgm:spPr/>
    </dgm:pt>
    <dgm:pt modelId="{FB0F07D5-77C8-449E-8BA6-EE2731893F57}" type="pres">
      <dgm:prSet presAssocID="{A7DFEEBC-93E2-4B70-82AC-D1921B7A2D30}" presName="vertThree" presStyleCnt="0"/>
      <dgm:spPr/>
    </dgm:pt>
    <dgm:pt modelId="{C0A8EA8C-465F-4C40-AB2B-B1C667B3CFA2}" type="pres">
      <dgm:prSet presAssocID="{A7DFEEBC-93E2-4B70-82AC-D1921B7A2D30}" presName="txThree" presStyleLbl="node3" presStyleIdx="0" presStyleCnt="1" custLinFactNeighborX="-51164" custLinFactNeighborY="-3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D7CE53-2943-409D-817F-D865B7CF8C26}" type="pres">
      <dgm:prSet presAssocID="{A7DFEEBC-93E2-4B70-82AC-D1921B7A2D30}" presName="horzThree" presStyleCnt="0"/>
      <dgm:spPr/>
    </dgm:pt>
  </dgm:ptLst>
  <dgm:cxnLst>
    <dgm:cxn modelId="{9EFF6087-EC92-493D-B09D-358EB5E4C981}" srcId="{E9C22D32-7D6D-44F4-AFB0-FA887AFEEF4A}" destId="{40FA2000-CDB4-47DD-9070-09B0FC632BC9}" srcOrd="0" destOrd="0" parTransId="{8654CA53-4ADF-44D5-B6EF-83AC16FD5798}" sibTransId="{AC082B85-E1B1-41F4-8245-2245F3FC32E9}"/>
    <dgm:cxn modelId="{9B3E005F-2E57-471C-B0D6-B5CF6C9D60E2}" type="presOf" srcId="{A7DFEEBC-93E2-4B70-82AC-D1921B7A2D30}" destId="{C0A8EA8C-465F-4C40-AB2B-B1C667B3CFA2}" srcOrd="0" destOrd="0" presId="urn:microsoft.com/office/officeart/2005/8/layout/hierarchy4"/>
    <dgm:cxn modelId="{9178C2B1-6909-41CF-B09A-C6FCF716A65D}" type="presOf" srcId="{CC9A7BFA-EFA4-4F83-9F71-D1CEFD9135E1}" destId="{9B058EE9-A147-4E35-9806-46DC02C1963A}" srcOrd="0" destOrd="0" presId="urn:microsoft.com/office/officeart/2005/8/layout/hierarchy4"/>
    <dgm:cxn modelId="{0BCF063E-66B7-4388-ADCA-827A9A2719C9}" srcId="{40FA2000-CDB4-47DD-9070-09B0FC632BC9}" destId="{CC9A7BFA-EFA4-4F83-9F71-D1CEFD9135E1}" srcOrd="1" destOrd="0" parTransId="{DA82AC29-DAA0-4F01-B276-554A521840E7}" sibTransId="{DFCCFC41-EED7-4F00-97E9-62BCED824889}"/>
    <dgm:cxn modelId="{AD19A453-504F-4668-AFB2-5B0E7D753D09}" srcId="{40FA2000-CDB4-47DD-9070-09B0FC632BC9}" destId="{A57221A0-C7D5-4D83-8432-111A1C43E76B}" srcOrd="0" destOrd="0" parTransId="{D5FC006A-C9AC-4450-88A8-DE2937F39135}" sibTransId="{6AA7511B-ED1D-4787-92A6-7CE97C17167D}"/>
    <dgm:cxn modelId="{43AF961C-D899-455E-ABE5-474FC7C97504}" srcId="{CC9A7BFA-EFA4-4F83-9F71-D1CEFD9135E1}" destId="{A7DFEEBC-93E2-4B70-82AC-D1921B7A2D30}" srcOrd="0" destOrd="0" parTransId="{32E16F71-72E8-4C80-A994-85CCD5E91837}" sibTransId="{0F5D5431-CDE7-4349-B1B9-99611235170D}"/>
    <dgm:cxn modelId="{C1055858-6228-4924-8035-4AA11E2C2063}" type="presOf" srcId="{E9C22D32-7D6D-44F4-AFB0-FA887AFEEF4A}" destId="{4CC2D304-5DFA-4AA0-9297-1654DC3848A3}" srcOrd="0" destOrd="0" presId="urn:microsoft.com/office/officeart/2005/8/layout/hierarchy4"/>
    <dgm:cxn modelId="{02F57AF9-0CA8-4B28-BA11-749E6D05DCF9}" type="presOf" srcId="{A57221A0-C7D5-4D83-8432-111A1C43E76B}" destId="{DF5DBDF5-CBCF-47E5-B925-15E9C069A0F8}" srcOrd="0" destOrd="0" presId="urn:microsoft.com/office/officeart/2005/8/layout/hierarchy4"/>
    <dgm:cxn modelId="{6C6C9B53-88FB-43FD-A695-E5310C93A9AC}" type="presOf" srcId="{40FA2000-CDB4-47DD-9070-09B0FC632BC9}" destId="{F97E6582-E478-4C5A-90EC-F5F8F56EBC62}" srcOrd="0" destOrd="0" presId="urn:microsoft.com/office/officeart/2005/8/layout/hierarchy4"/>
    <dgm:cxn modelId="{BDE3C934-51FD-4821-A7D8-019CA62A65A1}" type="presParOf" srcId="{4CC2D304-5DFA-4AA0-9297-1654DC3848A3}" destId="{81510B5D-AB13-4AAE-BE4B-77280A78DF98}" srcOrd="0" destOrd="0" presId="urn:microsoft.com/office/officeart/2005/8/layout/hierarchy4"/>
    <dgm:cxn modelId="{DBCCB862-6856-47F6-BE88-78AF2E9A3264}" type="presParOf" srcId="{81510B5D-AB13-4AAE-BE4B-77280A78DF98}" destId="{F97E6582-E478-4C5A-90EC-F5F8F56EBC62}" srcOrd="0" destOrd="0" presId="urn:microsoft.com/office/officeart/2005/8/layout/hierarchy4"/>
    <dgm:cxn modelId="{7B67F23D-3947-4BC6-B7A1-35E996CDEF5E}" type="presParOf" srcId="{81510B5D-AB13-4AAE-BE4B-77280A78DF98}" destId="{92FAF4EB-1CEA-43F2-8F91-D86D0E56DBD6}" srcOrd="1" destOrd="0" presId="urn:microsoft.com/office/officeart/2005/8/layout/hierarchy4"/>
    <dgm:cxn modelId="{B533E4FA-1361-4318-95DE-C5F3192CC740}" type="presParOf" srcId="{81510B5D-AB13-4AAE-BE4B-77280A78DF98}" destId="{E4FC483E-7C30-4613-8551-42EF0779C64C}" srcOrd="2" destOrd="0" presId="urn:microsoft.com/office/officeart/2005/8/layout/hierarchy4"/>
    <dgm:cxn modelId="{D2DD4883-5B00-4C5A-9C75-59160C491A9B}" type="presParOf" srcId="{E4FC483E-7C30-4613-8551-42EF0779C64C}" destId="{37473A50-F7B4-46F7-A6A9-AC05509B2A79}" srcOrd="0" destOrd="0" presId="urn:microsoft.com/office/officeart/2005/8/layout/hierarchy4"/>
    <dgm:cxn modelId="{AFF9AAD1-04B9-4D6D-BF13-5CD7659EF88E}" type="presParOf" srcId="{37473A50-F7B4-46F7-A6A9-AC05509B2A79}" destId="{DF5DBDF5-CBCF-47E5-B925-15E9C069A0F8}" srcOrd="0" destOrd="0" presId="urn:microsoft.com/office/officeart/2005/8/layout/hierarchy4"/>
    <dgm:cxn modelId="{7DD4611B-D226-4CB3-B994-C829BC6A3D28}" type="presParOf" srcId="{37473A50-F7B4-46F7-A6A9-AC05509B2A79}" destId="{819473BB-5325-4C55-960D-0F209B32996B}" srcOrd="1" destOrd="0" presId="urn:microsoft.com/office/officeart/2005/8/layout/hierarchy4"/>
    <dgm:cxn modelId="{16D89546-2283-43E1-AB9D-523DB40804D3}" type="presParOf" srcId="{E4FC483E-7C30-4613-8551-42EF0779C64C}" destId="{FA41EE85-34AB-485E-99A3-56D9DF7BACCB}" srcOrd="1" destOrd="0" presId="urn:microsoft.com/office/officeart/2005/8/layout/hierarchy4"/>
    <dgm:cxn modelId="{12492F82-14A3-4733-8361-0F9EDF33366C}" type="presParOf" srcId="{E4FC483E-7C30-4613-8551-42EF0779C64C}" destId="{81B1BE53-812B-4342-A897-7A57CA06AF04}" srcOrd="2" destOrd="0" presId="urn:microsoft.com/office/officeart/2005/8/layout/hierarchy4"/>
    <dgm:cxn modelId="{76567B10-5982-45E2-801D-0FAD263FABDC}" type="presParOf" srcId="{81B1BE53-812B-4342-A897-7A57CA06AF04}" destId="{9B058EE9-A147-4E35-9806-46DC02C1963A}" srcOrd="0" destOrd="0" presId="urn:microsoft.com/office/officeart/2005/8/layout/hierarchy4"/>
    <dgm:cxn modelId="{FCC7A9EB-A5D5-478C-9C5B-7E872437340C}" type="presParOf" srcId="{81B1BE53-812B-4342-A897-7A57CA06AF04}" destId="{4383519D-2DD0-438C-803B-8771106F20C3}" srcOrd="1" destOrd="0" presId="urn:microsoft.com/office/officeart/2005/8/layout/hierarchy4"/>
    <dgm:cxn modelId="{78265E6C-2581-4749-8DE4-D11785371AA1}" type="presParOf" srcId="{81B1BE53-812B-4342-A897-7A57CA06AF04}" destId="{98B85784-4095-470F-9E85-6EFEA4559789}" srcOrd="2" destOrd="0" presId="urn:microsoft.com/office/officeart/2005/8/layout/hierarchy4"/>
    <dgm:cxn modelId="{C5C8ADFE-676C-47D8-B26F-2C988F7D64DF}" type="presParOf" srcId="{98B85784-4095-470F-9E85-6EFEA4559789}" destId="{FB0F07D5-77C8-449E-8BA6-EE2731893F57}" srcOrd="0" destOrd="0" presId="urn:microsoft.com/office/officeart/2005/8/layout/hierarchy4"/>
    <dgm:cxn modelId="{00A8898B-4274-4AA1-B6D9-FCFF9504C12D}" type="presParOf" srcId="{FB0F07D5-77C8-449E-8BA6-EE2731893F57}" destId="{C0A8EA8C-465F-4C40-AB2B-B1C667B3CFA2}" srcOrd="0" destOrd="0" presId="urn:microsoft.com/office/officeart/2005/8/layout/hierarchy4"/>
    <dgm:cxn modelId="{426D2ADE-2719-4AEC-B92F-CBF6B8F403A8}" type="presParOf" srcId="{FB0F07D5-77C8-449E-8BA6-EE2731893F57}" destId="{5ED7CE53-2943-409D-817F-D865B7CF8C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62A8EB-8244-43D2-9B0E-5B613B7123A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E1758FB-4242-48BC-B0E2-17D53978C5B2}">
      <dgm:prSet phldrT="[Текст]"/>
      <dgm:spPr/>
      <dgm:t>
        <a:bodyPr/>
        <a:lstStyle/>
        <a:p>
          <a:r>
            <a:rPr lang="ru-RU" dirty="0" smtClean="0"/>
            <a:t>КО</a:t>
          </a:r>
          <a:endParaRPr lang="ru-RU" dirty="0"/>
        </a:p>
      </dgm:t>
    </dgm:pt>
    <dgm:pt modelId="{2DA81C38-2132-4A23-9DAF-4DCC5F7BD506}" type="parTrans" cxnId="{C07F71D9-8DF6-42C8-B9BC-20CE13BDAFBE}">
      <dgm:prSet/>
      <dgm:spPr/>
      <dgm:t>
        <a:bodyPr/>
        <a:lstStyle/>
        <a:p>
          <a:endParaRPr lang="ru-RU"/>
        </a:p>
      </dgm:t>
    </dgm:pt>
    <dgm:pt modelId="{D9999FD5-1CBC-4273-BC6A-0441AA09396B}" type="sibTrans" cxnId="{C07F71D9-8DF6-42C8-B9BC-20CE13BDAFBE}">
      <dgm:prSet/>
      <dgm:spPr/>
      <dgm:t>
        <a:bodyPr/>
        <a:lstStyle/>
        <a:p>
          <a:endParaRPr lang="ru-RU"/>
        </a:p>
      </dgm:t>
    </dgm:pt>
    <dgm:pt modelId="{20F9FBBB-54B6-4431-AADF-8C16459F95E9}">
      <dgm:prSet phldrT="[Текст]"/>
      <dgm:spPr/>
      <dgm:t>
        <a:bodyPr/>
        <a:lstStyle/>
        <a:p>
          <a:r>
            <a:rPr lang="ru-RU" dirty="0" smtClean="0"/>
            <a:t>МАО ДПО ГНМЦ</a:t>
          </a:r>
          <a:endParaRPr lang="ru-RU" dirty="0"/>
        </a:p>
      </dgm:t>
    </dgm:pt>
    <dgm:pt modelId="{C6211E9E-44A9-4EE1-928B-230BC4ACA528}" type="parTrans" cxnId="{DE0E8C2F-AFCB-4752-828C-C1E8E85B84CE}">
      <dgm:prSet/>
      <dgm:spPr/>
      <dgm:t>
        <a:bodyPr/>
        <a:lstStyle/>
        <a:p>
          <a:endParaRPr lang="ru-RU"/>
        </a:p>
      </dgm:t>
    </dgm:pt>
    <dgm:pt modelId="{68F05648-B470-466D-8F25-0E40C5FB689F}" type="sibTrans" cxnId="{DE0E8C2F-AFCB-4752-828C-C1E8E85B84CE}">
      <dgm:prSet/>
      <dgm:spPr/>
      <dgm:t>
        <a:bodyPr/>
        <a:lstStyle/>
        <a:p>
          <a:endParaRPr lang="ru-RU"/>
        </a:p>
      </dgm:t>
    </dgm:pt>
    <dgm:pt modelId="{7A7DE686-DB09-4D7F-80BD-162269556721}">
      <dgm:prSet phldrT="[Текст]"/>
      <dgm:spPr/>
      <dgm:t>
        <a:bodyPr/>
        <a:lstStyle/>
        <a:p>
          <a:r>
            <a:rPr lang="ru-RU" dirty="0" smtClean="0"/>
            <a:t>Администрации ОО</a:t>
          </a:r>
          <a:endParaRPr lang="ru-RU" dirty="0"/>
        </a:p>
      </dgm:t>
    </dgm:pt>
    <dgm:pt modelId="{0D6EF2A6-DF7F-4AB9-822D-E6818BE040A4}" type="parTrans" cxnId="{F5694444-DE79-4F8B-A7D2-FD5C8595E289}">
      <dgm:prSet/>
      <dgm:spPr/>
      <dgm:t>
        <a:bodyPr/>
        <a:lstStyle/>
        <a:p>
          <a:endParaRPr lang="ru-RU"/>
        </a:p>
      </dgm:t>
    </dgm:pt>
    <dgm:pt modelId="{F1770D88-134D-43DC-B83F-1EF143C32450}" type="sibTrans" cxnId="{F5694444-DE79-4F8B-A7D2-FD5C8595E289}">
      <dgm:prSet/>
      <dgm:spPr/>
      <dgm:t>
        <a:bodyPr/>
        <a:lstStyle/>
        <a:p>
          <a:endParaRPr lang="ru-RU"/>
        </a:p>
      </dgm:t>
    </dgm:pt>
    <dgm:pt modelId="{9962DA02-EEA6-4CBF-BA12-54EEE3E0BE95}">
      <dgm:prSet phldrT="[Текст]"/>
      <dgm:spPr/>
      <dgm:t>
        <a:bodyPr/>
        <a:lstStyle/>
        <a:p>
          <a:r>
            <a:rPr lang="ru-RU" dirty="0" smtClean="0"/>
            <a:t>Руководителям ШМО</a:t>
          </a:r>
          <a:endParaRPr lang="ru-RU" dirty="0"/>
        </a:p>
      </dgm:t>
    </dgm:pt>
    <dgm:pt modelId="{6BADDAD9-F432-442B-B521-00A5A7ADEB23}" type="parTrans" cxnId="{AAD1C67C-C028-4170-B537-859EFDC71F66}">
      <dgm:prSet/>
      <dgm:spPr/>
      <dgm:t>
        <a:bodyPr/>
        <a:lstStyle/>
        <a:p>
          <a:endParaRPr lang="ru-RU"/>
        </a:p>
      </dgm:t>
    </dgm:pt>
    <dgm:pt modelId="{B87A95F0-42B3-45DD-9DDD-A4A39CA24ECC}" type="sibTrans" cxnId="{AAD1C67C-C028-4170-B537-859EFDC71F66}">
      <dgm:prSet/>
      <dgm:spPr/>
      <dgm:t>
        <a:bodyPr/>
        <a:lstStyle/>
        <a:p>
          <a:endParaRPr lang="ru-RU"/>
        </a:p>
      </dgm:t>
    </dgm:pt>
    <dgm:pt modelId="{FEA89096-9529-409D-9FE8-1C2770D6B415}">
      <dgm:prSet phldrT="[Текст]"/>
      <dgm:spPr/>
      <dgm:t>
        <a:bodyPr/>
        <a:lstStyle/>
        <a:p>
          <a:r>
            <a:rPr lang="ru-RU" dirty="0" smtClean="0"/>
            <a:t>Учителям предметникам</a:t>
          </a:r>
          <a:endParaRPr lang="ru-RU" dirty="0"/>
        </a:p>
      </dgm:t>
    </dgm:pt>
    <dgm:pt modelId="{A52ADD76-556B-434B-863B-13FE7D6680F5}" type="parTrans" cxnId="{E8F91156-17AC-4E59-99F2-E4D5893EA4B9}">
      <dgm:prSet/>
      <dgm:spPr/>
      <dgm:t>
        <a:bodyPr/>
        <a:lstStyle/>
        <a:p>
          <a:endParaRPr lang="ru-RU"/>
        </a:p>
      </dgm:t>
    </dgm:pt>
    <dgm:pt modelId="{364F6F80-49E4-4E77-B935-7A9538AF2C70}" type="sibTrans" cxnId="{E8F91156-17AC-4E59-99F2-E4D5893EA4B9}">
      <dgm:prSet/>
      <dgm:spPr/>
      <dgm:t>
        <a:bodyPr/>
        <a:lstStyle/>
        <a:p>
          <a:endParaRPr lang="ru-RU"/>
        </a:p>
      </dgm:t>
    </dgm:pt>
    <dgm:pt modelId="{F85FC4C3-9C03-4165-B62C-FC55BC8E4C16}">
      <dgm:prSet phldrT="[Текст]"/>
      <dgm:spPr/>
      <dgm:t>
        <a:bodyPr/>
        <a:lstStyle/>
        <a:p>
          <a:r>
            <a:rPr lang="ru-RU" dirty="0" smtClean="0"/>
            <a:t>Классным руководителям</a:t>
          </a:r>
          <a:endParaRPr lang="ru-RU" dirty="0"/>
        </a:p>
      </dgm:t>
    </dgm:pt>
    <dgm:pt modelId="{44978311-8B5C-4E7F-B08D-F08B85FFDBCD}" type="parTrans" cxnId="{0969DD3F-47D6-4AD9-9B8F-8E9260E15DD4}">
      <dgm:prSet/>
      <dgm:spPr/>
      <dgm:t>
        <a:bodyPr/>
        <a:lstStyle/>
        <a:p>
          <a:endParaRPr lang="ru-RU"/>
        </a:p>
      </dgm:t>
    </dgm:pt>
    <dgm:pt modelId="{2178B2CD-5484-4E5A-BC83-9ECD6076A676}" type="sibTrans" cxnId="{0969DD3F-47D6-4AD9-9B8F-8E9260E15DD4}">
      <dgm:prSet/>
      <dgm:spPr/>
      <dgm:t>
        <a:bodyPr/>
        <a:lstStyle/>
        <a:p>
          <a:endParaRPr lang="ru-RU"/>
        </a:p>
      </dgm:t>
    </dgm:pt>
    <dgm:pt modelId="{1273E922-3265-43A0-8907-064E6F122097}" type="pres">
      <dgm:prSet presAssocID="{2262A8EB-8244-43D2-9B0E-5B613B7123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38D2D-A361-4680-98CD-603679C6FB8C}" type="pres">
      <dgm:prSet presAssocID="{DE1758FB-4242-48BC-B0E2-17D53978C5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BBA4-9E7D-4E4F-958A-0EDDCAB38B96}" type="pres">
      <dgm:prSet presAssocID="{D9999FD5-1CBC-4273-BC6A-0441AA09396B}" presName="sibTrans" presStyleCnt="0"/>
      <dgm:spPr/>
    </dgm:pt>
    <dgm:pt modelId="{EB34C068-6457-4789-9839-08914C05FBE9}" type="pres">
      <dgm:prSet presAssocID="{20F9FBBB-54B6-4431-AADF-8C16459F95E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660A-F1FC-4288-9AC4-5AE9A3B0EDC8}" type="pres">
      <dgm:prSet presAssocID="{68F05648-B470-466D-8F25-0E40C5FB689F}" presName="sibTrans" presStyleCnt="0"/>
      <dgm:spPr/>
    </dgm:pt>
    <dgm:pt modelId="{EB78F0F8-0C7F-472C-9657-6A8391CC0031}" type="pres">
      <dgm:prSet presAssocID="{7A7DE686-DB09-4D7F-80BD-1622695567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D602D-5647-4301-95ED-F37725228F58}" type="pres">
      <dgm:prSet presAssocID="{F1770D88-134D-43DC-B83F-1EF143C32450}" presName="sibTrans" presStyleCnt="0"/>
      <dgm:spPr/>
    </dgm:pt>
    <dgm:pt modelId="{0D6FC8D8-AF7B-4CBC-BACE-DC8A9B57C9F4}" type="pres">
      <dgm:prSet presAssocID="{9962DA02-EEA6-4CBF-BA12-54EEE3E0BE9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EF805-9C4A-4C03-8C21-28DEDF2CD5DB}" type="pres">
      <dgm:prSet presAssocID="{B87A95F0-42B3-45DD-9DDD-A4A39CA24ECC}" presName="sibTrans" presStyleCnt="0"/>
      <dgm:spPr/>
    </dgm:pt>
    <dgm:pt modelId="{28B1A666-941C-45DF-AF09-7B57F3ECCAF0}" type="pres">
      <dgm:prSet presAssocID="{FEA89096-9529-409D-9FE8-1C2770D6B4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9FB4E-A5DC-4035-AE2B-3177892EF764}" type="pres">
      <dgm:prSet presAssocID="{364F6F80-49E4-4E77-B935-7A9538AF2C70}" presName="sibTrans" presStyleCnt="0"/>
      <dgm:spPr/>
    </dgm:pt>
    <dgm:pt modelId="{1516355A-2E97-415E-923F-37080AD01312}" type="pres">
      <dgm:prSet presAssocID="{F85FC4C3-9C03-4165-B62C-FC55BC8E4C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E069AC-D68B-483D-8BF0-A77502A80719}" type="presOf" srcId="{2262A8EB-8244-43D2-9B0E-5B613B7123A7}" destId="{1273E922-3265-43A0-8907-064E6F122097}" srcOrd="0" destOrd="0" presId="urn:microsoft.com/office/officeart/2005/8/layout/default"/>
    <dgm:cxn modelId="{E8F91156-17AC-4E59-99F2-E4D5893EA4B9}" srcId="{2262A8EB-8244-43D2-9B0E-5B613B7123A7}" destId="{FEA89096-9529-409D-9FE8-1C2770D6B415}" srcOrd="4" destOrd="0" parTransId="{A52ADD76-556B-434B-863B-13FE7D6680F5}" sibTransId="{364F6F80-49E4-4E77-B935-7A9538AF2C70}"/>
    <dgm:cxn modelId="{EDC0DCF7-BFF1-479E-82B8-FB3AFFA3E198}" type="presOf" srcId="{9962DA02-EEA6-4CBF-BA12-54EEE3E0BE95}" destId="{0D6FC8D8-AF7B-4CBC-BACE-DC8A9B57C9F4}" srcOrd="0" destOrd="0" presId="urn:microsoft.com/office/officeart/2005/8/layout/default"/>
    <dgm:cxn modelId="{0969DD3F-47D6-4AD9-9B8F-8E9260E15DD4}" srcId="{2262A8EB-8244-43D2-9B0E-5B613B7123A7}" destId="{F85FC4C3-9C03-4165-B62C-FC55BC8E4C16}" srcOrd="5" destOrd="0" parTransId="{44978311-8B5C-4E7F-B08D-F08B85FFDBCD}" sibTransId="{2178B2CD-5484-4E5A-BC83-9ECD6076A676}"/>
    <dgm:cxn modelId="{2FCED4A5-24D0-46A5-85E4-C17C67C2A759}" type="presOf" srcId="{DE1758FB-4242-48BC-B0E2-17D53978C5B2}" destId="{6EF38D2D-A361-4680-98CD-603679C6FB8C}" srcOrd="0" destOrd="0" presId="urn:microsoft.com/office/officeart/2005/8/layout/default"/>
    <dgm:cxn modelId="{2BDC338F-11D9-4530-95B4-251D0D6B6558}" type="presOf" srcId="{7A7DE686-DB09-4D7F-80BD-162269556721}" destId="{EB78F0F8-0C7F-472C-9657-6A8391CC0031}" srcOrd="0" destOrd="0" presId="urn:microsoft.com/office/officeart/2005/8/layout/default"/>
    <dgm:cxn modelId="{AAD1C67C-C028-4170-B537-859EFDC71F66}" srcId="{2262A8EB-8244-43D2-9B0E-5B613B7123A7}" destId="{9962DA02-EEA6-4CBF-BA12-54EEE3E0BE95}" srcOrd="3" destOrd="0" parTransId="{6BADDAD9-F432-442B-B521-00A5A7ADEB23}" sibTransId="{B87A95F0-42B3-45DD-9DDD-A4A39CA24ECC}"/>
    <dgm:cxn modelId="{DE0E8C2F-AFCB-4752-828C-C1E8E85B84CE}" srcId="{2262A8EB-8244-43D2-9B0E-5B613B7123A7}" destId="{20F9FBBB-54B6-4431-AADF-8C16459F95E9}" srcOrd="1" destOrd="0" parTransId="{C6211E9E-44A9-4EE1-928B-230BC4ACA528}" sibTransId="{68F05648-B470-466D-8F25-0E40C5FB689F}"/>
    <dgm:cxn modelId="{F5694444-DE79-4F8B-A7D2-FD5C8595E289}" srcId="{2262A8EB-8244-43D2-9B0E-5B613B7123A7}" destId="{7A7DE686-DB09-4D7F-80BD-162269556721}" srcOrd="2" destOrd="0" parTransId="{0D6EF2A6-DF7F-4AB9-822D-E6818BE040A4}" sibTransId="{F1770D88-134D-43DC-B83F-1EF143C32450}"/>
    <dgm:cxn modelId="{2805D4EA-A94A-43CE-A5B7-C66E0B464567}" type="presOf" srcId="{20F9FBBB-54B6-4431-AADF-8C16459F95E9}" destId="{EB34C068-6457-4789-9839-08914C05FBE9}" srcOrd="0" destOrd="0" presId="urn:microsoft.com/office/officeart/2005/8/layout/default"/>
    <dgm:cxn modelId="{5D019E8D-C358-478C-A0C9-283BB37AB595}" type="presOf" srcId="{F85FC4C3-9C03-4165-B62C-FC55BC8E4C16}" destId="{1516355A-2E97-415E-923F-37080AD01312}" srcOrd="0" destOrd="0" presId="urn:microsoft.com/office/officeart/2005/8/layout/default"/>
    <dgm:cxn modelId="{E0BCCB12-736C-43D2-8AF2-8D6E4D1FD3FF}" type="presOf" srcId="{FEA89096-9529-409D-9FE8-1C2770D6B415}" destId="{28B1A666-941C-45DF-AF09-7B57F3ECCAF0}" srcOrd="0" destOrd="0" presId="urn:microsoft.com/office/officeart/2005/8/layout/default"/>
    <dgm:cxn modelId="{C07F71D9-8DF6-42C8-B9BC-20CE13BDAFBE}" srcId="{2262A8EB-8244-43D2-9B0E-5B613B7123A7}" destId="{DE1758FB-4242-48BC-B0E2-17D53978C5B2}" srcOrd="0" destOrd="0" parTransId="{2DA81C38-2132-4A23-9DAF-4DCC5F7BD506}" sibTransId="{D9999FD5-1CBC-4273-BC6A-0441AA09396B}"/>
    <dgm:cxn modelId="{FD69327D-1A79-4679-9708-13253705140A}" type="presParOf" srcId="{1273E922-3265-43A0-8907-064E6F122097}" destId="{6EF38D2D-A361-4680-98CD-603679C6FB8C}" srcOrd="0" destOrd="0" presId="urn:microsoft.com/office/officeart/2005/8/layout/default"/>
    <dgm:cxn modelId="{900B7D91-85B1-4E6B-980A-33D543DBDC23}" type="presParOf" srcId="{1273E922-3265-43A0-8907-064E6F122097}" destId="{F176BBA4-9E7D-4E4F-958A-0EDDCAB38B96}" srcOrd="1" destOrd="0" presId="urn:microsoft.com/office/officeart/2005/8/layout/default"/>
    <dgm:cxn modelId="{D2BA7385-BD8B-4D9D-9530-C419BE9A6374}" type="presParOf" srcId="{1273E922-3265-43A0-8907-064E6F122097}" destId="{EB34C068-6457-4789-9839-08914C05FBE9}" srcOrd="2" destOrd="0" presId="urn:microsoft.com/office/officeart/2005/8/layout/default"/>
    <dgm:cxn modelId="{0D2DEAAC-44A7-4E40-A925-73E99C261186}" type="presParOf" srcId="{1273E922-3265-43A0-8907-064E6F122097}" destId="{019E660A-F1FC-4288-9AC4-5AE9A3B0EDC8}" srcOrd="3" destOrd="0" presId="urn:microsoft.com/office/officeart/2005/8/layout/default"/>
    <dgm:cxn modelId="{147D0268-FF41-49A8-9303-F18071E8E9F3}" type="presParOf" srcId="{1273E922-3265-43A0-8907-064E6F122097}" destId="{EB78F0F8-0C7F-472C-9657-6A8391CC0031}" srcOrd="4" destOrd="0" presId="urn:microsoft.com/office/officeart/2005/8/layout/default"/>
    <dgm:cxn modelId="{8796A773-CE57-420A-A64B-9A63E4575AF8}" type="presParOf" srcId="{1273E922-3265-43A0-8907-064E6F122097}" destId="{383D602D-5647-4301-95ED-F37725228F58}" srcOrd="5" destOrd="0" presId="urn:microsoft.com/office/officeart/2005/8/layout/default"/>
    <dgm:cxn modelId="{058C116C-8D93-4032-B642-109BA8289183}" type="presParOf" srcId="{1273E922-3265-43A0-8907-064E6F122097}" destId="{0D6FC8D8-AF7B-4CBC-BACE-DC8A9B57C9F4}" srcOrd="6" destOrd="0" presId="urn:microsoft.com/office/officeart/2005/8/layout/default"/>
    <dgm:cxn modelId="{2BFF7B84-9284-4ACA-8AC5-51D05E8234EB}" type="presParOf" srcId="{1273E922-3265-43A0-8907-064E6F122097}" destId="{FBFEF805-9C4A-4C03-8C21-28DEDF2CD5DB}" srcOrd="7" destOrd="0" presId="urn:microsoft.com/office/officeart/2005/8/layout/default"/>
    <dgm:cxn modelId="{A0590317-72E9-4E84-BCAD-D8CE1B1B62C9}" type="presParOf" srcId="{1273E922-3265-43A0-8907-064E6F122097}" destId="{28B1A666-941C-45DF-AF09-7B57F3ECCAF0}" srcOrd="8" destOrd="0" presId="urn:microsoft.com/office/officeart/2005/8/layout/default"/>
    <dgm:cxn modelId="{559E3FBE-F9FC-4369-BA85-EC1EF5D76454}" type="presParOf" srcId="{1273E922-3265-43A0-8907-064E6F122097}" destId="{31A9FB4E-A5DC-4035-AE2B-3177892EF764}" srcOrd="9" destOrd="0" presId="urn:microsoft.com/office/officeart/2005/8/layout/default"/>
    <dgm:cxn modelId="{FA35D304-E19E-4410-A4FB-FAE3017BEC88}" type="presParOf" srcId="{1273E922-3265-43A0-8907-064E6F122097}" destId="{1516355A-2E97-415E-923F-37080AD013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D2E3A-7859-43A5-9A2E-8D29FCB19402}">
      <dsp:nvSpPr>
        <dsp:cNvPr id="0" name=""/>
        <dsp:cNvSpPr/>
      </dsp:nvSpPr>
      <dsp:spPr>
        <a:xfrm>
          <a:off x="1322691" y="21949"/>
          <a:ext cx="1088417" cy="108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МО ЗК</a:t>
          </a:r>
          <a:endParaRPr lang="ru-RU" sz="1000" kern="1200" dirty="0"/>
        </a:p>
      </dsp:txBody>
      <dsp:txXfrm>
        <a:off x="1482086" y="181344"/>
        <a:ext cx="769627" cy="769627"/>
      </dsp:txXfrm>
    </dsp:sp>
    <dsp:sp modelId="{8D832CD0-0267-467F-832C-65AE4AA33603}">
      <dsp:nvSpPr>
        <dsp:cNvPr id="0" name=""/>
        <dsp:cNvSpPr/>
      </dsp:nvSpPr>
      <dsp:spPr>
        <a:xfrm rot="2160000">
          <a:off x="2376634" y="857825"/>
          <a:ext cx="289025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384914" y="905810"/>
        <a:ext cx="202318" cy="220404"/>
      </dsp:txXfrm>
    </dsp:sp>
    <dsp:sp modelId="{23054C9F-0452-4B38-BD20-8622A7214254}">
      <dsp:nvSpPr>
        <dsp:cNvPr id="0" name=""/>
        <dsp:cNvSpPr/>
      </dsp:nvSpPr>
      <dsp:spPr>
        <a:xfrm>
          <a:off x="2644420" y="982242"/>
          <a:ext cx="1088417" cy="108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РЦОИ</a:t>
          </a:r>
          <a:endParaRPr lang="ru-RU" sz="1000" kern="1200" dirty="0"/>
        </a:p>
      </dsp:txBody>
      <dsp:txXfrm>
        <a:off x="2803815" y="1141637"/>
        <a:ext cx="769627" cy="769627"/>
      </dsp:txXfrm>
    </dsp:sp>
    <dsp:sp modelId="{B4D4ED90-EF1F-4684-B752-CEB5884F7F7B}">
      <dsp:nvSpPr>
        <dsp:cNvPr id="0" name=""/>
        <dsp:cNvSpPr/>
      </dsp:nvSpPr>
      <dsp:spPr>
        <a:xfrm rot="6480000">
          <a:off x="2794216" y="2111893"/>
          <a:ext cx="289025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850966" y="2144129"/>
        <a:ext cx="202318" cy="220404"/>
      </dsp:txXfrm>
    </dsp:sp>
    <dsp:sp modelId="{4E20F9EF-B3DE-4028-A86B-A084B3D31DFD}">
      <dsp:nvSpPr>
        <dsp:cNvPr id="0" name=""/>
        <dsp:cNvSpPr/>
      </dsp:nvSpPr>
      <dsp:spPr>
        <a:xfrm>
          <a:off x="2139565" y="2536028"/>
          <a:ext cx="1088417" cy="108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ФГБУ «ФЦТ» </a:t>
          </a:r>
          <a:endParaRPr lang="ru-RU" sz="1000" kern="1200" dirty="0"/>
        </a:p>
      </dsp:txBody>
      <dsp:txXfrm>
        <a:off x="2298960" y="2695423"/>
        <a:ext cx="769627" cy="769627"/>
      </dsp:txXfrm>
    </dsp:sp>
    <dsp:sp modelId="{D5BA790A-999C-4043-A029-AB8AFA0E4406}">
      <dsp:nvSpPr>
        <dsp:cNvPr id="0" name=""/>
        <dsp:cNvSpPr/>
      </dsp:nvSpPr>
      <dsp:spPr>
        <a:xfrm rot="10800000">
          <a:off x="1730567" y="2896566"/>
          <a:ext cx="289025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1817274" y="2970034"/>
        <a:ext cx="202318" cy="220404"/>
      </dsp:txXfrm>
    </dsp:sp>
    <dsp:sp modelId="{1E11F07A-1463-42ED-AF3A-002595D6BA5B}">
      <dsp:nvSpPr>
        <dsp:cNvPr id="0" name=""/>
        <dsp:cNvSpPr/>
      </dsp:nvSpPr>
      <dsp:spPr>
        <a:xfrm>
          <a:off x="505817" y="2536028"/>
          <a:ext cx="1088417" cy="108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ОО</a:t>
          </a:r>
          <a:endParaRPr lang="ru-RU" sz="1000" kern="1200" dirty="0"/>
        </a:p>
      </dsp:txBody>
      <dsp:txXfrm>
        <a:off x="665212" y="2695423"/>
        <a:ext cx="769627" cy="769627"/>
      </dsp:txXfrm>
    </dsp:sp>
    <dsp:sp modelId="{BE32E2A1-1F94-4EF3-9DE0-1374FC07DCBF}">
      <dsp:nvSpPr>
        <dsp:cNvPr id="0" name=""/>
        <dsp:cNvSpPr/>
      </dsp:nvSpPr>
      <dsp:spPr>
        <a:xfrm rot="15120000">
          <a:off x="655613" y="2127453"/>
          <a:ext cx="289025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712363" y="2242153"/>
        <a:ext cx="202318" cy="220404"/>
      </dsp:txXfrm>
    </dsp:sp>
    <dsp:sp modelId="{17FF509F-0E81-40E7-A87E-9076F94A9235}">
      <dsp:nvSpPr>
        <dsp:cNvPr id="0" name=""/>
        <dsp:cNvSpPr/>
      </dsp:nvSpPr>
      <dsp:spPr>
        <a:xfrm>
          <a:off x="961" y="982242"/>
          <a:ext cx="1088417" cy="1088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Комитет образования</a:t>
          </a:r>
          <a:endParaRPr lang="ru-RU" sz="1000" kern="1200" dirty="0"/>
        </a:p>
      </dsp:txBody>
      <dsp:txXfrm>
        <a:off x="160356" y="1141637"/>
        <a:ext cx="769627" cy="769627"/>
      </dsp:txXfrm>
    </dsp:sp>
    <dsp:sp modelId="{08E94C32-A357-49F9-BFA3-2102DF62C72F}">
      <dsp:nvSpPr>
        <dsp:cNvPr id="0" name=""/>
        <dsp:cNvSpPr/>
      </dsp:nvSpPr>
      <dsp:spPr>
        <a:xfrm rot="19440000">
          <a:off x="1054904" y="867441"/>
          <a:ext cx="289025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63184" y="966392"/>
        <a:ext cx="202318" cy="220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A331D-8A19-4FD0-BF7C-78B660933BBB}">
      <dsp:nvSpPr>
        <dsp:cNvPr id="0" name=""/>
        <dsp:cNvSpPr/>
      </dsp:nvSpPr>
      <dsp:spPr>
        <a:xfrm>
          <a:off x="0" y="2"/>
          <a:ext cx="5943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5E916-9827-4081-AA79-3276DDC6BA28}">
      <dsp:nvSpPr>
        <dsp:cNvPr id="0" name=""/>
        <dsp:cNvSpPr/>
      </dsp:nvSpPr>
      <dsp:spPr>
        <a:xfrm>
          <a:off x="284416" y="44126"/>
          <a:ext cx="565918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администраторы ГИА-11 – 1 человек</a:t>
          </a:r>
          <a:endParaRPr lang="ru-RU" sz="2400" kern="1200" dirty="0"/>
        </a:p>
      </dsp:txBody>
      <dsp:txXfrm>
        <a:off x="326206" y="85916"/>
        <a:ext cx="5575603" cy="772500"/>
      </dsp:txXfrm>
    </dsp:sp>
    <dsp:sp modelId="{1B04A328-DCB7-450D-A49B-D40A86CFBDF4}">
      <dsp:nvSpPr>
        <dsp:cNvPr id="0" name=""/>
        <dsp:cNvSpPr/>
      </dsp:nvSpPr>
      <dsp:spPr>
        <a:xfrm>
          <a:off x="0" y="1753620"/>
          <a:ext cx="5943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8395E-FBD9-4926-8AA8-8862B5C2EFB5}">
      <dsp:nvSpPr>
        <dsp:cNvPr id="0" name=""/>
        <dsp:cNvSpPr/>
      </dsp:nvSpPr>
      <dsp:spPr>
        <a:xfrm>
          <a:off x="282959" y="1325580"/>
          <a:ext cx="565918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члены ГЭК – 41 человек</a:t>
          </a:r>
          <a:endParaRPr lang="ru-RU" sz="2400" kern="1200" dirty="0"/>
        </a:p>
      </dsp:txBody>
      <dsp:txXfrm>
        <a:off x="324749" y="1367370"/>
        <a:ext cx="5575603" cy="772500"/>
      </dsp:txXfrm>
    </dsp:sp>
    <dsp:sp modelId="{42286BE7-6597-4D44-80C4-6D7C84F89C48}">
      <dsp:nvSpPr>
        <dsp:cNvPr id="0" name=""/>
        <dsp:cNvSpPr/>
      </dsp:nvSpPr>
      <dsp:spPr>
        <a:xfrm>
          <a:off x="0" y="3069060"/>
          <a:ext cx="59436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F01D9-4120-446A-A122-7011D111663D}">
      <dsp:nvSpPr>
        <dsp:cNvPr id="0" name=""/>
        <dsp:cNvSpPr/>
      </dsp:nvSpPr>
      <dsp:spPr>
        <a:xfrm>
          <a:off x="284416" y="2675186"/>
          <a:ext cx="565918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258" tIns="0" rIns="1572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руководители ППЭ – 13 человек</a:t>
          </a:r>
          <a:endParaRPr lang="ru-RU" sz="2400" kern="1200" dirty="0"/>
        </a:p>
      </dsp:txBody>
      <dsp:txXfrm>
        <a:off x="326206" y="2716976"/>
        <a:ext cx="5575603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9CB59-8718-43E5-BA0F-3F4461DF70F2}">
      <dsp:nvSpPr>
        <dsp:cNvPr id="0" name=""/>
        <dsp:cNvSpPr/>
      </dsp:nvSpPr>
      <dsp:spPr>
        <a:xfrm>
          <a:off x="0" y="465270"/>
          <a:ext cx="56673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1D570-3AEA-4C14-8568-932022576E25}">
      <dsp:nvSpPr>
        <dsp:cNvPr id="0" name=""/>
        <dsp:cNvSpPr/>
      </dsp:nvSpPr>
      <dsp:spPr>
        <a:xfrm>
          <a:off x="145849" y="0"/>
          <a:ext cx="5301715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49" tIns="0" rIns="1499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организаторы ППЭ – 875 человек</a:t>
          </a:r>
          <a:endParaRPr lang="ru-RU" sz="2400" kern="1200" dirty="0"/>
        </a:p>
      </dsp:txBody>
      <dsp:txXfrm>
        <a:off x="187639" y="41790"/>
        <a:ext cx="5218135" cy="772500"/>
      </dsp:txXfrm>
    </dsp:sp>
    <dsp:sp modelId="{C40F3691-A9A3-409E-9F30-574AE078A020}">
      <dsp:nvSpPr>
        <dsp:cNvPr id="0" name=""/>
        <dsp:cNvSpPr/>
      </dsp:nvSpPr>
      <dsp:spPr>
        <a:xfrm>
          <a:off x="0" y="1780710"/>
          <a:ext cx="56673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AEF41-FB3B-4611-B108-9943C84D5966}">
      <dsp:nvSpPr>
        <dsp:cNvPr id="0" name=""/>
        <dsp:cNvSpPr/>
      </dsp:nvSpPr>
      <dsp:spPr>
        <a:xfrm>
          <a:off x="269809" y="1352670"/>
          <a:ext cx="53961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49" tIns="0" rIns="1499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работники – 14 человек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599" y="1394460"/>
        <a:ext cx="5312596" cy="772500"/>
      </dsp:txXfrm>
    </dsp:sp>
    <dsp:sp modelId="{2053CB11-7CA6-4FA8-B009-31FD4045FA0E}">
      <dsp:nvSpPr>
        <dsp:cNvPr id="0" name=""/>
        <dsp:cNvSpPr/>
      </dsp:nvSpPr>
      <dsp:spPr>
        <a:xfrm>
          <a:off x="0" y="3096150"/>
          <a:ext cx="5667375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8272D-28B9-4D2E-8B76-5E6F8F85CD60}">
      <dsp:nvSpPr>
        <dsp:cNvPr id="0" name=""/>
        <dsp:cNvSpPr/>
      </dsp:nvSpPr>
      <dsp:spPr>
        <a:xfrm>
          <a:off x="271198" y="2678674"/>
          <a:ext cx="539617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949" tIns="0" rIns="149949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общественные наблюдатели – 647 человек.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988" y="2720464"/>
        <a:ext cx="5312596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3231-028F-4EAF-BD6F-ABB3BFC40B45}">
      <dsp:nvSpPr>
        <dsp:cNvPr id="0" name=""/>
        <dsp:cNvSpPr/>
      </dsp:nvSpPr>
      <dsp:spPr>
        <a:xfrm>
          <a:off x="104792" y="0"/>
          <a:ext cx="9296399" cy="8975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                1 ЭТАП с 10 октября по 19 октября 2023</a:t>
          </a:r>
          <a:endParaRPr lang="ru-RU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2053831" y="0"/>
        <a:ext cx="7347360" cy="897584"/>
      </dsp:txXfrm>
    </dsp:sp>
    <dsp:sp modelId="{F65DE466-092D-4DB9-8B9D-344262C3CCE0}">
      <dsp:nvSpPr>
        <dsp:cNvPr id="0" name=""/>
        <dsp:cNvSpPr/>
      </dsp:nvSpPr>
      <dsp:spPr>
        <a:xfrm>
          <a:off x="694809" y="71849"/>
          <a:ext cx="2457967" cy="7180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32DE4-5E50-43CF-91D9-BF482EFE7737}">
      <dsp:nvSpPr>
        <dsp:cNvPr id="0" name=""/>
        <dsp:cNvSpPr/>
      </dsp:nvSpPr>
      <dsp:spPr>
        <a:xfrm>
          <a:off x="112508" y="987343"/>
          <a:ext cx="9296399" cy="8975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                    2 ЭТАП с 15 января по 24 января 2024</a:t>
          </a:r>
          <a:endParaRPr lang="ru-RU" sz="1700" b="1" kern="1200" dirty="0"/>
        </a:p>
      </dsp:txBody>
      <dsp:txXfrm>
        <a:off x="2061547" y="987343"/>
        <a:ext cx="7347360" cy="897584"/>
      </dsp:txXfrm>
    </dsp:sp>
    <dsp:sp modelId="{50AC146F-9387-4BFC-BC65-9338E4048F03}">
      <dsp:nvSpPr>
        <dsp:cNvPr id="0" name=""/>
        <dsp:cNvSpPr/>
      </dsp:nvSpPr>
      <dsp:spPr>
        <a:xfrm>
          <a:off x="662197" y="1056364"/>
          <a:ext cx="2488831" cy="7180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A362B8-4E49-43DB-B054-7D270A62AD20}">
      <dsp:nvSpPr>
        <dsp:cNvPr id="0" name=""/>
        <dsp:cNvSpPr/>
      </dsp:nvSpPr>
      <dsp:spPr>
        <a:xfrm>
          <a:off x="88324" y="1951304"/>
          <a:ext cx="9296399" cy="8975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                      </a:t>
          </a:r>
          <a:r>
            <a:rPr lang="ru-RU" sz="1700" b="1" kern="1200" dirty="0" smtClean="0"/>
            <a:t>З ЭТАП с 09 апреля по 17 апреля 2024 </a:t>
          </a:r>
          <a:endParaRPr lang="ru-RU" sz="1700" b="1" kern="1200" dirty="0"/>
        </a:p>
      </dsp:txBody>
      <dsp:txXfrm>
        <a:off x="2037362" y="1951304"/>
        <a:ext cx="7347360" cy="897584"/>
      </dsp:txXfrm>
    </dsp:sp>
    <dsp:sp modelId="{D483B1BD-4B30-45DF-BD88-FEC17B601658}">
      <dsp:nvSpPr>
        <dsp:cNvPr id="0" name=""/>
        <dsp:cNvSpPr/>
      </dsp:nvSpPr>
      <dsp:spPr>
        <a:xfrm>
          <a:off x="737567" y="2039018"/>
          <a:ext cx="2392093" cy="71806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C1351-AE08-4CC1-9164-E464DD8632C6}">
      <dsp:nvSpPr>
        <dsp:cNvPr id="0" name=""/>
        <dsp:cNvSpPr/>
      </dsp:nvSpPr>
      <dsp:spPr>
        <a:xfrm>
          <a:off x="747" y="412910"/>
          <a:ext cx="2914240" cy="1748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2022          105 чел.</a:t>
          </a:r>
          <a:endParaRPr lang="ru-RU" sz="3600" b="1" kern="1200" dirty="0"/>
        </a:p>
      </dsp:txBody>
      <dsp:txXfrm>
        <a:off x="747" y="412910"/>
        <a:ext cx="2914240" cy="1748544"/>
      </dsp:txXfrm>
    </dsp:sp>
    <dsp:sp modelId="{31A3FE4E-82BA-4B45-BA3B-9439402D1C14}">
      <dsp:nvSpPr>
        <dsp:cNvPr id="0" name=""/>
        <dsp:cNvSpPr/>
      </dsp:nvSpPr>
      <dsp:spPr>
        <a:xfrm>
          <a:off x="3206412" y="412910"/>
          <a:ext cx="2914240" cy="1748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2023               86 чел.</a:t>
          </a:r>
          <a:endParaRPr lang="ru-RU" sz="3600" kern="1200" dirty="0"/>
        </a:p>
      </dsp:txBody>
      <dsp:txXfrm>
        <a:off x="3206412" y="412910"/>
        <a:ext cx="2914240" cy="1748544"/>
      </dsp:txXfrm>
    </dsp:sp>
    <dsp:sp modelId="{36DDB774-953C-4551-B1C5-2C21CD114333}">
      <dsp:nvSpPr>
        <dsp:cNvPr id="0" name=""/>
        <dsp:cNvSpPr/>
      </dsp:nvSpPr>
      <dsp:spPr>
        <a:xfrm>
          <a:off x="1716185" y="2325654"/>
          <a:ext cx="2914240" cy="1748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2024             86 чел.</a:t>
          </a:r>
          <a:endParaRPr lang="ru-RU" sz="3600" b="1" kern="1200" dirty="0"/>
        </a:p>
      </dsp:txBody>
      <dsp:txXfrm>
        <a:off x="1716185" y="2325654"/>
        <a:ext cx="2914240" cy="17485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43ED5-20D5-4200-AAE1-FF6B5E78E90F}">
      <dsp:nvSpPr>
        <dsp:cNvPr id="0" name=""/>
        <dsp:cNvSpPr/>
      </dsp:nvSpPr>
      <dsp:spPr>
        <a:xfrm>
          <a:off x="978110" y="1787204"/>
          <a:ext cx="409934" cy="427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967" y="0"/>
              </a:lnTo>
              <a:lnTo>
                <a:pt x="204967" y="427956"/>
              </a:lnTo>
              <a:lnTo>
                <a:pt x="409934" y="4279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8261" y="1986367"/>
        <a:ext cx="29630" cy="29630"/>
      </dsp:txXfrm>
    </dsp:sp>
    <dsp:sp modelId="{2952AF58-4F44-4446-ABB9-23E9C905B298}">
      <dsp:nvSpPr>
        <dsp:cNvPr id="0" name=""/>
        <dsp:cNvSpPr/>
      </dsp:nvSpPr>
      <dsp:spPr>
        <a:xfrm>
          <a:off x="978110" y="1366238"/>
          <a:ext cx="409934" cy="420965"/>
        </a:xfrm>
        <a:custGeom>
          <a:avLst/>
          <a:gdLst/>
          <a:ahLst/>
          <a:cxnLst/>
          <a:rect l="0" t="0" r="0" b="0"/>
          <a:pathLst>
            <a:path>
              <a:moveTo>
                <a:pt x="0" y="420965"/>
              </a:moveTo>
              <a:lnTo>
                <a:pt x="204967" y="420965"/>
              </a:lnTo>
              <a:lnTo>
                <a:pt x="204967" y="0"/>
              </a:lnTo>
              <a:lnTo>
                <a:pt x="40993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68387" y="1562031"/>
        <a:ext cx="29379" cy="29379"/>
      </dsp:txXfrm>
    </dsp:sp>
    <dsp:sp modelId="{03988B56-5429-4C1A-B28F-D9AC9CAB585D}">
      <dsp:nvSpPr>
        <dsp:cNvPr id="0" name=""/>
        <dsp:cNvSpPr/>
      </dsp:nvSpPr>
      <dsp:spPr>
        <a:xfrm rot="16200000">
          <a:off x="-1148662" y="1447635"/>
          <a:ext cx="3574408" cy="67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1642 чел.</a:t>
          </a:r>
          <a:endParaRPr lang="ru-RU" sz="4400" kern="1200" dirty="0"/>
        </a:p>
      </dsp:txBody>
      <dsp:txXfrm>
        <a:off x="-1148662" y="1447635"/>
        <a:ext cx="3574408" cy="679137"/>
      </dsp:txXfrm>
    </dsp:sp>
    <dsp:sp modelId="{D63AA21F-E7E7-44A3-9824-450F2254859D}">
      <dsp:nvSpPr>
        <dsp:cNvPr id="0" name=""/>
        <dsp:cNvSpPr/>
      </dsp:nvSpPr>
      <dsp:spPr>
        <a:xfrm>
          <a:off x="1388044" y="1026670"/>
          <a:ext cx="2930592" cy="67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Допущены</a:t>
          </a: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1633 чел.</a:t>
          </a:r>
          <a:endParaRPr lang="ru-RU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8044" y="1026670"/>
        <a:ext cx="2930592" cy="679137"/>
      </dsp:txXfrm>
    </dsp:sp>
    <dsp:sp modelId="{E1004591-ED78-4CFE-8AFC-7BAA4F484CF9}">
      <dsp:nvSpPr>
        <dsp:cNvPr id="0" name=""/>
        <dsp:cNvSpPr/>
      </dsp:nvSpPr>
      <dsp:spPr>
        <a:xfrm>
          <a:off x="1388044" y="1875592"/>
          <a:ext cx="2950952" cy="679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допущены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 чел.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8044" y="1875592"/>
        <a:ext cx="2950952" cy="679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E6582-E478-4C5A-90EC-F5F8F56EBC62}">
      <dsp:nvSpPr>
        <dsp:cNvPr id="0" name=""/>
        <dsp:cNvSpPr/>
      </dsp:nvSpPr>
      <dsp:spPr>
        <a:xfrm>
          <a:off x="4913" y="76200"/>
          <a:ext cx="6649886" cy="14336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ВСЕГО 20 чел</a:t>
          </a:r>
          <a:endParaRPr lang="ru-RU" sz="6200" kern="1200" dirty="0"/>
        </a:p>
      </dsp:txBody>
      <dsp:txXfrm>
        <a:off x="46904" y="118191"/>
        <a:ext cx="6565904" cy="1349696"/>
      </dsp:txXfrm>
    </dsp:sp>
    <dsp:sp modelId="{DF5DBDF5-CBCF-47E5-B925-15E9C069A0F8}">
      <dsp:nvSpPr>
        <dsp:cNvPr id="0" name=""/>
        <dsp:cNvSpPr/>
      </dsp:nvSpPr>
      <dsp:spPr>
        <a:xfrm>
          <a:off x="2456" y="1552227"/>
          <a:ext cx="3190924" cy="14336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ЕГЭ-14 чел.</a:t>
          </a:r>
          <a:endParaRPr lang="ru-RU" sz="3700" kern="1200" dirty="0"/>
        </a:p>
      </dsp:txBody>
      <dsp:txXfrm>
        <a:off x="44447" y="1594218"/>
        <a:ext cx="3106942" cy="1349696"/>
      </dsp:txXfrm>
    </dsp:sp>
    <dsp:sp modelId="{9B058EE9-A147-4E35-9806-46DC02C1963A}">
      <dsp:nvSpPr>
        <dsp:cNvPr id="0" name=""/>
        <dsp:cNvSpPr/>
      </dsp:nvSpPr>
      <dsp:spPr>
        <a:xfrm>
          <a:off x="3461418" y="1552227"/>
          <a:ext cx="3190924" cy="14336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ГВЭ – 4 человека</a:t>
          </a:r>
          <a:endParaRPr lang="ru-RU" sz="3700" kern="1200" dirty="0"/>
        </a:p>
      </dsp:txBody>
      <dsp:txXfrm>
        <a:off x="3503409" y="1594218"/>
        <a:ext cx="3106942" cy="1349696"/>
      </dsp:txXfrm>
    </dsp:sp>
    <dsp:sp modelId="{C0A8EA8C-465F-4C40-AB2B-B1C667B3CFA2}">
      <dsp:nvSpPr>
        <dsp:cNvPr id="0" name=""/>
        <dsp:cNvSpPr/>
      </dsp:nvSpPr>
      <dsp:spPr>
        <a:xfrm>
          <a:off x="1828814" y="3047997"/>
          <a:ext cx="3190924" cy="14336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Смешанная форма 2 человека</a:t>
          </a:r>
          <a:endParaRPr lang="ru-RU" sz="2900" kern="1200" dirty="0"/>
        </a:p>
      </dsp:txBody>
      <dsp:txXfrm>
        <a:off x="1870805" y="3089988"/>
        <a:ext cx="3106942" cy="13496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38D2D-A361-4680-98CD-603679C6FB8C}">
      <dsp:nvSpPr>
        <dsp:cNvPr id="0" name=""/>
        <dsp:cNvSpPr/>
      </dsp:nvSpPr>
      <dsp:spPr>
        <a:xfrm>
          <a:off x="0" y="656563"/>
          <a:ext cx="3008312" cy="1804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КО</a:t>
          </a:r>
          <a:endParaRPr lang="ru-RU" sz="3100" kern="1200" dirty="0"/>
        </a:p>
      </dsp:txBody>
      <dsp:txXfrm>
        <a:off x="0" y="656563"/>
        <a:ext cx="3008312" cy="1804987"/>
      </dsp:txXfrm>
    </dsp:sp>
    <dsp:sp modelId="{EB34C068-6457-4789-9839-08914C05FBE9}">
      <dsp:nvSpPr>
        <dsp:cNvPr id="0" name=""/>
        <dsp:cNvSpPr/>
      </dsp:nvSpPr>
      <dsp:spPr>
        <a:xfrm>
          <a:off x="3309143" y="656563"/>
          <a:ext cx="3008312" cy="1804987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МАО ДПО ГНМЦ</a:t>
          </a:r>
          <a:endParaRPr lang="ru-RU" sz="3100" kern="1200" dirty="0"/>
        </a:p>
      </dsp:txBody>
      <dsp:txXfrm>
        <a:off x="3309143" y="656563"/>
        <a:ext cx="3008312" cy="1804987"/>
      </dsp:txXfrm>
    </dsp:sp>
    <dsp:sp modelId="{EB78F0F8-0C7F-472C-9657-6A8391CC0031}">
      <dsp:nvSpPr>
        <dsp:cNvPr id="0" name=""/>
        <dsp:cNvSpPr/>
      </dsp:nvSpPr>
      <dsp:spPr>
        <a:xfrm>
          <a:off x="6618287" y="656563"/>
          <a:ext cx="3008312" cy="1804987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Администрации ОО</a:t>
          </a:r>
          <a:endParaRPr lang="ru-RU" sz="3100" kern="1200" dirty="0"/>
        </a:p>
      </dsp:txBody>
      <dsp:txXfrm>
        <a:off x="6618287" y="656563"/>
        <a:ext cx="3008312" cy="1804987"/>
      </dsp:txXfrm>
    </dsp:sp>
    <dsp:sp modelId="{0D6FC8D8-AF7B-4CBC-BACE-DC8A9B57C9F4}">
      <dsp:nvSpPr>
        <dsp:cNvPr id="0" name=""/>
        <dsp:cNvSpPr/>
      </dsp:nvSpPr>
      <dsp:spPr>
        <a:xfrm>
          <a:off x="0" y="2762382"/>
          <a:ext cx="3008312" cy="1804987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Руководителям ШМО</a:t>
          </a:r>
          <a:endParaRPr lang="ru-RU" sz="3100" kern="1200" dirty="0"/>
        </a:p>
      </dsp:txBody>
      <dsp:txXfrm>
        <a:off x="0" y="2762382"/>
        <a:ext cx="3008312" cy="1804987"/>
      </dsp:txXfrm>
    </dsp:sp>
    <dsp:sp modelId="{28B1A666-941C-45DF-AF09-7B57F3ECCAF0}">
      <dsp:nvSpPr>
        <dsp:cNvPr id="0" name=""/>
        <dsp:cNvSpPr/>
      </dsp:nvSpPr>
      <dsp:spPr>
        <a:xfrm>
          <a:off x="3309143" y="2762382"/>
          <a:ext cx="3008312" cy="1804987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Учителям предметникам</a:t>
          </a:r>
          <a:endParaRPr lang="ru-RU" sz="3100" kern="1200" dirty="0"/>
        </a:p>
      </dsp:txBody>
      <dsp:txXfrm>
        <a:off x="3309143" y="2762382"/>
        <a:ext cx="3008312" cy="1804987"/>
      </dsp:txXfrm>
    </dsp:sp>
    <dsp:sp modelId="{1516355A-2E97-415E-923F-37080AD01312}">
      <dsp:nvSpPr>
        <dsp:cNvPr id="0" name=""/>
        <dsp:cNvSpPr/>
      </dsp:nvSpPr>
      <dsp:spPr>
        <a:xfrm>
          <a:off x="6618287" y="2762382"/>
          <a:ext cx="3008312" cy="1804987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Классным руководителям</a:t>
          </a:r>
          <a:endParaRPr lang="ru-RU" sz="3100" kern="1200" dirty="0"/>
        </a:p>
      </dsp:txBody>
      <dsp:txXfrm>
        <a:off x="6618287" y="2762382"/>
        <a:ext cx="3008312" cy="1804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0.57613</cdr:x>
      <cdr:y>0.25668</cdr:y>
    </cdr:from>
    <cdr:to>
      <cdr:x>0.66782</cdr:x>
      <cdr:y>0.35688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2880" y="1308798"/>
          <a:ext cx="457200" cy="510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bg1"/>
              </a:solidFill>
            </a:rPr>
            <a:t>1</a:t>
          </a:r>
          <a:endParaRPr lang="ru-RU" sz="28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0.69838</cdr:x>
      <cdr:y>0.45257</cdr:y>
    </cdr:from>
    <cdr:to>
      <cdr:x>0.79007</cdr:x>
      <cdr:y>0.55277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82480" y="2307652"/>
          <a:ext cx="457200" cy="510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800" dirty="0" smtClean="0">
              <a:solidFill>
                <a:schemeClr val="bg1"/>
              </a:solidFill>
            </a:rPr>
            <a:t>1</a:t>
          </a:r>
          <a:endParaRPr lang="ru-RU" sz="2800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7573" y="2351913"/>
            <a:ext cx="3223260" cy="513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3421" y="3312414"/>
            <a:ext cx="9860280" cy="147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33.png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Relationship Id="rId14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chart" Target="../charts/char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0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0" Type="http://schemas.openxmlformats.org/officeDocument/2006/relationships/image" Target="../media/image5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1376"/>
            <a:ext cx="12191999" cy="6857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1245" y="105782"/>
            <a:ext cx="1303020" cy="116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2000" y="2209800"/>
            <a:ext cx="10287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ГИА-2024. </a:t>
            </a:r>
            <a:endParaRPr lang="ru-RU" sz="4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участия СОШ в ГИА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2024–2025 учебном 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62000" y="6019800"/>
            <a:ext cx="1074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Виттих Александра Викторовна 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главный специалист комитета образования администрации городского округа «Город Чита»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22245" y="70357"/>
            <a:ext cx="9601200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2800" dirty="0" smtClean="0"/>
              <a:t>Диагностические работы для выпускников 11 класса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spc="-35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19142921"/>
              </p:ext>
            </p:extLst>
          </p:nvPr>
        </p:nvGraphicFramePr>
        <p:xfrm>
          <a:off x="2209800" y="1600200"/>
          <a:ext cx="9296399" cy="28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95600" y="5059130"/>
            <a:ext cx="8388857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flipH="1">
            <a:off x="6751969" y="4444583"/>
            <a:ext cx="503570" cy="634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52800" y="504904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Химия, биология, физика, математика, русский язык</a:t>
            </a:r>
          </a:p>
        </p:txBody>
      </p:sp>
      <p:pic>
        <p:nvPicPr>
          <p:cNvPr id="13" name="Picture 2" descr="Логоти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ject 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3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90500" y="1523999"/>
            <a:ext cx="3771900" cy="96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3383" y="1543733"/>
            <a:ext cx="352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1612 чел.       Зарегистрировано на Сочинение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500" y="2667001"/>
            <a:ext cx="1104901" cy="762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Зачет         1604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34942" y="2667001"/>
            <a:ext cx="1123949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Незачет 1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60333" y="2667001"/>
            <a:ext cx="1302067" cy="76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явились         7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0500" y="3637779"/>
            <a:ext cx="3771900" cy="962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3858" y="3666354"/>
            <a:ext cx="3524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 чел.                        Зарегистрировано на Изложение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1" y="4715268"/>
            <a:ext cx="2196697" cy="1036291"/>
          </a:xfrm>
          <a:prstGeom prst="rect">
            <a:avLst/>
          </a:prstGeom>
        </p:spPr>
      </p:pic>
      <p:pic>
        <p:nvPicPr>
          <p:cNvPr id="1026" name="Picture 2" descr="Плакат итоговое сочинение на 2023-2024 учебный г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1"/>
            <a:ext cx="7696200" cy="50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4"/>
          <p:cNvSpPr txBox="1">
            <a:spLocks/>
          </p:cNvSpPr>
          <p:nvPr/>
        </p:nvSpPr>
        <p:spPr>
          <a:xfrm>
            <a:off x="6400801" y="-27110"/>
            <a:ext cx="579119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ИТОГОВОЕ СОЧИНЕНИЕ (ИЗЛОЖЕНИЕ)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382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590" y="3008339"/>
            <a:ext cx="2072820" cy="841321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3068008"/>
              </p:ext>
            </p:extLst>
          </p:nvPr>
        </p:nvGraphicFramePr>
        <p:xfrm>
          <a:off x="457200" y="1371018"/>
          <a:ext cx="6121400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10" name="object 5"/>
          <p:cNvSpPr txBox="1">
            <a:spLocks noGrp="1"/>
          </p:cNvSpPr>
          <p:nvPr>
            <p:ph type="title"/>
          </p:nvPr>
        </p:nvSpPr>
        <p:spPr>
          <a:xfrm>
            <a:off x="2619375" y="98932"/>
            <a:ext cx="9601200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2400" dirty="0" smtClean="0"/>
              <a:t>Сведения о выпускниках,  не получивших аттестаты в 2024 году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sz="2400" spc="-35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96913397"/>
              </p:ext>
            </p:extLst>
          </p:nvPr>
        </p:nvGraphicFramePr>
        <p:xfrm>
          <a:off x="7132410" y="1676401"/>
          <a:ext cx="460239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179828" y="906816"/>
            <a:ext cx="4766543" cy="627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543800" y="982129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ДОПУСК К ГИА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2" y="5785296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МГ №12, СОШ №14, СОШ №20, СОШ №38, СОШ №48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object 12"/>
          <p:cNvPicPr/>
          <p:nvPr/>
        </p:nvPicPr>
        <p:blipFill>
          <a:blip r:embed="rId15" cstate="print"/>
          <a:stretch>
            <a:fillRect/>
          </a:stretch>
        </p:blipFill>
        <p:spPr>
          <a:xfrm rot="20283289">
            <a:off x="164115" y="4936388"/>
            <a:ext cx="1729570" cy="95151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64648" y="6400800"/>
            <a:ext cx="502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СОШ №6, СОШ №33, СОШ №44, ГЦО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52400"/>
            <a:ext cx="4850376" cy="61722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22495566"/>
              </p:ext>
            </p:extLst>
          </p:nvPr>
        </p:nvGraphicFramePr>
        <p:xfrm>
          <a:off x="190500" y="1371600"/>
          <a:ext cx="6654800" cy="4538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0083">
            <a:off x="116634" y="4855749"/>
            <a:ext cx="1753159" cy="827052"/>
          </a:xfrm>
          <a:prstGeom prst="rect">
            <a:avLst/>
          </a:prstGeom>
        </p:spPr>
      </p:pic>
      <p:pic>
        <p:nvPicPr>
          <p:cNvPr id="7" name="Picture 2" descr="Логотип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7342240"/>
              </p:ext>
            </p:extLst>
          </p:nvPr>
        </p:nvGraphicFramePr>
        <p:xfrm>
          <a:off x="38100" y="1600200"/>
          <a:ext cx="6862753" cy="383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2660333" y="129573"/>
            <a:ext cx="96629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РЕЗУЛЬТАТЫ ЕГЭ ЗА 3 ГОДА ПО ВСЕМ УЧЕБНЫМ ПРЕДМЕТАМ</a:t>
            </a:r>
            <a:endParaRPr lang="ru-RU" sz="28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619147"/>
              </p:ext>
            </p:extLst>
          </p:nvPr>
        </p:nvGraphicFramePr>
        <p:xfrm>
          <a:off x="6781801" y="711736"/>
          <a:ext cx="5181600" cy="523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552">
                  <a:extLst>
                    <a:ext uri="{9D8B030D-6E8A-4147-A177-3AD203B41FA5}">
                      <a16:colId xmlns:a16="http://schemas.microsoft.com/office/drawing/2014/main" val="2181179598"/>
                    </a:ext>
                  </a:extLst>
                </a:gridCol>
                <a:gridCol w="1435176">
                  <a:extLst>
                    <a:ext uri="{9D8B030D-6E8A-4147-A177-3AD203B41FA5}">
                      <a16:colId xmlns:a16="http://schemas.microsoft.com/office/drawing/2014/main" val="777707725"/>
                    </a:ext>
                  </a:extLst>
                </a:gridCol>
                <a:gridCol w="1335436">
                  <a:extLst>
                    <a:ext uri="{9D8B030D-6E8A-4147-A177-3AD203B41FA5}">
                      <a16:colId xmlns:a16="http://schemas.microsoft.com/office/drawing/2014/main" val="2983574545"/>
                    </a:ext>
                  </a:extLst>
                </a:gridCol>
                <a:gridCol w="1335436">
                  <a:extLst>
                    <a:ext uri="{9D8B030D-6E8A-4147-A177-3AD203B41FA5}">
                      <a16:colId xmlns:a16="http://schemas.microsoft.com/office/drawing/2014/main" val="3532905819"/>
                    </a:ext>
                  </a:extLst>
                </a:gridCol>
              </a:tblGrid>
              <a:tr h="488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2021-2022 уч.год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2022-2023 уч.год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2023-2024 уч.год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/>
                </a:tc>
                <a:extLst>
                  <a:ext uri="{0D108BD9-81ED-4DB2-BD59-A6C34878D82A}">
                    <a16:rowId xmlns:a16="http://schemas.microsoft.com/office/drawing/2014/main" val="4158327769"/>
                  </a:ext>
                </a:extLst>
              </a:tr>
              <a:tr h="43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4032464438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3417423861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670623328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3913524673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405400818"/>
                  </a:ext>
                </a:extLst>
              </a:tr>
              <a:tr h="595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3659502988"/>
                  </a:ext>
                </a:extLst>
              </a:tr>
              <a:tr h="43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1311723165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939706656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2132761204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416236560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Немецкий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сдавали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992602344"/>
                  </a:ext>
                </a:extLst>
              </a:tr>
              <a:tr h="315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Китайский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2693144380"/>
                  </a:ext>
                </a:extLst>
              </a:tr>
              <a:tr h="436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Французский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16" marR="34716" marT="0" marB="0" anchor="b"/>
                </a:tc>
                <a:extLst>
                  <a:ext uri="{0D108BD9-81ED-4DB2-BD59-A6C34878D82A}">
                    <a16:rowId xmlns:a16="http://schemas.microsoft.com/office/drawing/2014/main" val="1966965307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963132" y="914398"/>
            <a:ext cx="18428474" cy="1247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855447773"/>
              </p:ext>
            </p:extLst>
          </p:nvPr>
        </p:nvGraphicFramePr>
        <p:xfrm>
          <a:off x="137746" y="1485899"/>
          <a:ext cx="6350000" cy="446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10" name="object 4"/>
          <p:cNvSpPr txBox="1">
            <a:spLocks/>
          </p:cNvSpPr>
          <p:nvPr/>
        </p:nvSpPr>
        <p:spPr>
          <a:xfrm>
            <a:off x="3035471" y="22732"/>
            <a:ext cx="91506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УСПЕВАЕМОСТЬ И КАЧЕСТВО ПО ОСНОВНЫМ ПРЕДМЕТАМ</a:t>
            </a:r>
            <a:endParaRPr lang="ru-RU" sz="2800" b="1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16022452"/>
              </p:ext>
            </p:extLst>
          </p:nvPr>
        </p:nvGraphicFramePr>
        <p:xfrm>
          <a:off x="6487746" y="1371600"/>
          <a:ext cx="5120054" cy="4690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3821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6019800" y="0"/>
            <a:ext cx="61026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РЕЗУЛЬТАТЫ ЕГЭ ПО РУССКОМУ ЯЗЫКУ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2976" t="52363" r="52872" b="32311"/>
          <a:stretch/>
        </p:blipFill>
        <p:spPr>
          <a:xfrm>
            <a:off x="6199964" y="3962400"/>
            <a:ext cx="5735670" cy="19812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356664"/>
              </p:ext>
            </p:extLst>
          </p:nvPr>
        </p:nvGraphicFramePr>
        <p:xfrm>
          <a:off x="6095999" y="572643"/>
          <a:ext cx="5943600" cy="3159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90040438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2781457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7107252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007487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41754263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82451830"/>
                    </a:ext>
                  </a:extLst>
                </a:gridCol>
              </a:tblGrid>
              <a:tr h="18074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10% образовательных организаций, имеющих по результатам ЕГЭ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28863"/>
                  </a:ext>
                </a:extLst>
              </a:tr>
              <a:tr h="1704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русский язык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972741"/>
                  </a:ext>
                </a:extLst>
              </a:tr>
              <a:tr h="17043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Лучший тестовый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Худший тестовый балл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74963"/>
                  </a:ext>
                </a:extLst>
              </a:tr>
              <a:tr h="503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Кол-во выпускников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Средний  тестовый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Кол-во выпускников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Средний  тестовый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3960604960"/>
                  </a:ext>
                </a:extLst>
              </a:tr>
              <a:tr h="17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93613921"/>
                  </a:ext>
                </a:extLst>
              </a:tr>
              <a:tr h="17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479940375"/>
                  </a:ext>
                </a:extLst>
              </a:tr>
              <a:tr h="17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2968691814"/>
                  </a:ext>
                </a:extLst>
              </a:tr>
              <a:tr h="17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ГЦО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3768623253"/>
                  </a:ext>
                </a:extLst>
              </a:tr>
              <a:tr h="170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3168590922"/>
                  </a:ext>
                </a:extLst>
              </a:tr>
              <a:tr h="3370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Средний тестовый балл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68,75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Средний тестовый балл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45,5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1495112663"/>
                  </a:ext>
                </a:extLst>
              </a:tr>
              <a:tr h="33705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Коэффициент отношения 10% лучших школ к 10% худших школ составляет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78" marR="4878" marT="4878" marB="0" anchor="ctr"/>
                </a:tc>
                <a:extLst>
                  <a:ext uri="{0D108BD9-81ED-4DB2-BD59-A6C34878D82A}">
                    <a16:rowId xmlns:a16="http://schemas.microsoft.com/office/drawing/2014/main" val="1884974426"/>
                  </a:ext>
                </a:extLst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14520"/>
              </p:ext>
            </p:extLst>
          </p:nvPr>
        </p:nvGraphicFramePr>
        <p:xfrm>
          <a:off x="90219" y="2004920"/>
          <a:ext cx="5943599" cy="426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Овал 11"/>
          <p:cNvSpPr/>
          <p:nvPr/>
        </p:nvSpPr>
        <p:spPr>
          <a:xfrm>
            <a:off x="4391561" y="737098"/>
            <a:ext cx="1580077" cy="1167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8960" y="732834"/>
            <a:ext cx="1580077" cy="1167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9632" y="933372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            9 место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7295" y="933372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2024            </a:t>
            </a:r>
            <a:r>
              <a:rPr lang="ru-RU" b="1" dirty="0">
                <a:solidFill>
                  <a:schemeClr val="bg1"/>
                </a:solidFill>
              </a:rPr>
              <a:t>3</a:t>
            </a:r>
            <a:r>
              <a:rPr lang="ru-RU" b="1" dirty="0" smtClean="0">
                <a:solidFill>
                  <a:schemeClr val="bg1"/>
                </a:solidFill>
              </a:rPr>
              <a:t> место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41283" y="737098"/>
            <a:ext cx="1580077" cy="1167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57309" y="919880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            9 место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6019800" y="0"/>
            <a:ext cx="61026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РЕЗУЛЬТАТЫ ЕГЭ ПО МАТЕМАТИКЕ</a:t>
            </a:r>
            <a:endParaRPr lang="ru-RU" sz="2800" b="1" dirty="0"/>
          </a:p>
        </p:txBody>
      </p:sp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3957" t="69232" r="52261" b="19046"/>
          <a:stretch/>
        </p:blipFill>
        <p:spPr>
          <a:xfrm>
            <a:off x="4350067" y="5562600"/>
            <a:ext cx="7772400" cy="1175546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74933"/>
              </p:ext>
            </p:extLst>
          </p:nvPr>
        </p:nvGraphicFramePr>
        <p:xfrm>
          <a:off x="3886200" y="646488"/>
          <a:ext cx="8131523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091394"/>
              </p:ext>
            </p:extLst>
          </p:nvPr>
        </p:nvGraphicFramePr>
        <p:xfrm>
          <a:off x="76200" y="1440854"/>
          <a:ext cx="3657600" cy="3895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63443703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871966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853460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8743865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0296255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88868664"/>
                    </a:ext>
                  </a:extLst>
                </a:gridCol>
              </a:tblGrid>
              <a:tr h="32291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10% образовательных организаций, имеющих по результатам ЕГЭ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950827"/>
                  </a:ext>
                </a:extLst>
              </a:tr>
              <a:tr h="19705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математика профильного уровня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662460"/>
                  </a:ext>
                </a:extLst>
              </a:tr>
              <a:tr h="1970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Лучший тестовый балл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Худший тестовый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837125"/>
                  </a:ext>
                </a:extLst>
              </a:tr>
              <a:tr h="487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Наименование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Кол-во выпускников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Средний тестовый балл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Наименование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Кол-во выпускников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Средний  тестовый балл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918924452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2775954101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ГЦО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3161239081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502263712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3550917528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333343800"/>
                  </a:ext>
                </a:extLst>
              </a:tr>
              <a:tr h="197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u="none" strike="noStrike" dirty="0">
                          <a:effectLst/>
                        </a:rPr>
                        <a:t> 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1544801259"/>
                  </a:ext>
                </a:extLst>
              </a:tr>
              <a:tr h="337804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>
                          <a:effectLst/>
                        </a:rPr>
                        <a:t>Средний тестовый балл</a:t>
                      </a:r>
                      <a:endParaRPr lang="ru-RU" sz="1400" b="1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>
                          <a:effectLst/>
                        </a:rPr>
                        <a:t>Средний тестовый балл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4233719102"/>
                  </a:ext>
                </a:extLst>
              </a:tr>
              <a:tr h="32291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Коэффициент отношения 10% лучших школ к 10% худших школ составляет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61" marR="4561" marT="4561" marB="0" anchor="ctr"/>
                </a:tc>
                <a:extLst>
                  <a:ext uri="{0D108BD9-81ED-4DB2-BD59-A6C34878D82A}">
                    <a16:rowId xmlns:a16="http://schemas.microsoft.com/office/drawing/2014/main" val="2265514400"/>
                  </a:ext>
                </a:extLst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8610600" y="4524151"/>
            <a:ext cx="1600199" cy="931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372724" y="4524151"/>
            <a:ext cx="1600199" cy="931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507770" y="4629913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2024            6 место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45646" y="4629912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           9 место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5410200" y="0"/>
            <a:ext cx="70170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РЕЗУЛЬТАТЫ ЕГЭ ПО ОБЩЕСТВОЗНАНИЮ</a:t>
            </a:r>
            <a:endParaRPr lang="ru-RU" sz="2800" b="1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42086"/>
              </p:ext>
            </p:extLst>
          </p:nvPr>
        </p:nvGraphicFramePr>
        <p:xfrm>
          <a:off x="1905000" y="1154811"/>
          <a:ext cx="9982199" cy="486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Овал 7"/>
          <p:cNvSpPr/>
          <p:nvPr/>
        </p:nvSpPr>
        <p:spPr>
          <a:xfrm>
            <a:off x="161925" y="1676400"/>
            <a:ext cx="1580077" cy="1167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1925" y="3195032"/>
            <a:ext cx="1580077" cy="1167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1051" y="1937185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            8 место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76" y="3455817"/>
            <a:ext cx="133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2024            8 место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180"/>
              </p:ext>
            </p:extLst>
          </p:nvPr>
        </p:nvGraphicFramePr>
        <p:xfrm>
          <a:off x="152400" y="1524000"/>
          <a:ext cx="11963400" cy="39850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8536">
                  <a:extLst>
                    <a:ext uri="{9D8B030D-6E8A-4147-A177-3AD203B41FA5}">
                      <a16:colId xmlns:a16="http://schemas.microsoft.com/office/drawing/2014/main" val="528865697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295853222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889496257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668829123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97936757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518927240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415302704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453883382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667972628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400339562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216490525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780163059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764164857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6897836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127718185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471046815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196595401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30155219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050448252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081267910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148272358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521443538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814840848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3192288645"/>
                    </a:ext>
                  </a:extLst>
                </a:gridCol>
                <a:gridCol w="478536">
                  <a:extLst>
                    <a:ext uri="{9D8B030D-6E8A-4147-A177-3AD203B41FA5}">
                      <a16:colId xmlns:a16="http://schemas.microsoft.com/office/drawing/2014/main" val="2049971390"/>
                    </a:ext>
                  </a:extLst>
                </a:gridCol>
              </a:tblGrid>
              <a:tr h="47169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МСУ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Русский язык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Математика 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Математика 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Физика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Химия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Биология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История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effectLst/>
                        </a:rPr>
                        <a:t>География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Литература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Информатика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Иностранные языки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обществознание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258572"/>
                  </a:ext>
                </a:extLst>
              </a:tr>
              <a:tr h="301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Количество обучающихся пересдававших 4 и 5 июля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 Из ни х количество обучающихся улучшивших результат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/>
                </a:tc>
                <a:extLst>
                  <a:ext uri="{0D108BD9-81ED-4DB2-BD59-A6C34878D82A}">
                    <a16:rowId xmlns:a16="http://schemas.microsoft.com/office/drawing/2014/main" val="667677814"/>
                  </a:ext>
                </a:extLst>
              </a:tr>
              <a:tr h="47115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г.Чита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2" marR="6162" marT="6162" marB="0" anchor="b"/>
                </a:tc>
                <a:extLst>
                  <a:ext uri="{0D108BD9-81ED-4DB2-BD59-A6C34878D82A}">
                    <a16:rowId xmlns:a16="http://schemas.microsoft.com/office/drawing/2014/main" val="1703832016"/>
                  </a:ext>
                </a:extLst>
              </a:tr>
            </a:tbl>
          </a:graphicData>
        </a:graphic>
      </p:graphicFrame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313" y="-9525"/>
            <a:ext cx="1303020" cy="1164336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343400" y="1012281"/>
            <a:ext cx="3124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00600" y="97194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Сдавали - 283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88567" y="1012280"/>
            <a:ext cx="3124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954108" y="96432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Сдали - 145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308" y="511021"/>
            <a:ext cx="1024220" cy="9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/>
          <p:cNvSpPr/>
          <p:nvPr/>
        </p:nvSpPr>
        <p:spPr>
          <a:xfrm>
            <a:off x="259976" y="1524000"/>
            <a:ext cx="4769224" cy="838200"/>
          </a:xfrm>
          <a:custGeom>
            <a:avLst/>
            <a:gdLst/>
            <a:ahLst/>
            <a:cxnLst/>
            <a:rect l="l" t="t" r="r" b="b"/>
            <a:pathLst>
              <a:path w="6102350" h="381000">
                <a:moveTo>
                  <a:pt x="6102096" y="0"/>
                </a:moveTo>
                <a:lnTo>
                  <a:pt x="0" y="0"/>
                </a:lnTo>
                <a:lnTo>
                  <a:pt x="0" y="381000"/>
                </a:lnTo>
                <a:lnTo>
                  <a:pt x="6102096" y="381000"/>
                </a:lnTo>
                <a:lnTo>
                  <a:pt x="6102096" y="0"/>
                </a:lnTo>
                <a:close/>
              </a:path>
            </a:pathLst>
          </a:custGeom>
          <a:solidFill>
            <a:srgbClr val="BC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304799" y="1815001"/>
            <a:ext cx="4791636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ГОСУДАРСТВЕННАЯ</a:t>
            </a:r>
            <a:r>
              <a:rPr sz="1600" b="1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ИТОГОВАЯ</a:t>
            </a:r>
            <a:r>
              <a:rPr sz="1600" b="1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АТТЕСТАЦИЯ</a:t>
            </a:r>
            <a:endParaRPr sz="1600" b="1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600" y="2514600"/>
            <a:ext cx="4687496" cy="265393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13995" marR="907415" indent="-213995" algn="just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213995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Федеральный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закон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от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29.12.2012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90" dirty="0">
                <a:latin typeface="Microsoft Sans Serif"/>
                <a:cs typeface="Microsoft Sans Serif"/>
              </a:rPr>
              <a:t>№</a:t>
            </a:r>
            <a:r>
              <a:rPr sz="1600" spc="15" dirty="0">
                <a:latin typeface="Microsoft Sans Serif"/>
                <a:cs typeface="Microsoft Sans Serif"/>
              </a:rPr>
              <a:t> </a:t>
            </a:r>
            <a:r>
              <a:rPr sz="1600" spc="-30" dirty="0" smtClean="0">
                <a:latin typeface="Microsoft Sans Serif"/>
                <a:cs typeface="Microsoft Sans Serif"/>
              </a:rPr>
              <a:t>273-ФЗ</a:t>
            </a:r>
            <a:r>
              <a:rPr sz="1600" spc="-5" dirty="0" smtClean="0">
                <a:latin typeface="Microsoft Sans Serif"/>
                <a:cs typeface="Microsoft Sans Serif"/>
              </a:rPr>
              <a:t>«Об</a:t>
            </a:r>
            <a:r>
              <a:rPr sz="1600" spc="20" dirty="0" smtClean="0">
                <a:latin typeface="Microsoft Sans Serif"/>
                <a:cs typeface="Microsoft Sans Serif"/>
              </a:rPr>
              <a:t> </a:t>
            </a:r>
            <a:r>
              <a:rPr sz="1600" spc="-20" dirty="0" err="1" smtClean="0">
                <a:latin typeface="Microsoft Sans Serif"/>
                <a:cs typeface="Microsoft Sans Serif"/>
              </a:rPr>
              <a:t>образовании</a:t>
            </a:r>
            <a:r>
              <a:rPr lang="ru-RU" sz="1600" spc="85" dirty="0">
                <a:latin typeface="Microsoft Sans Serif"/>
                <a:cs typeface="Microsoft Sans Serif"/>
              </a:rPr>
              <a:t> </a:t>
            </a:r>
            <a:r>
              <a:rPr sz="1600" spc="-5" dirty="0" smtClean="0">
                <a:latin typeface="Microsoft Sans Serif"/>
                <a:cs typeface="Microsoft Sans Serif"/>
              </a:rPr>
              <a:t>в</a:t>
            </a:r>
            <a:r>
              <a:rPr sz="1600" dirty="0" smtClean="0">
                <a:latin typeface="Microsoft Sans Serif"/>
                <a:cs typeface="Microsoft Sans Serif"/>
              </a:rPr>
              <a:t> </a:t>
            </a:r>
            <a:r>
              <a:rPr lang="ru-RU" sz="1600" dirty="0" smtClean="0">
                <a:latin typeface="Microsoft Sans Serif"/>
                <a:cs typeface="Microsoft Sans Serif"/>
              </a:rPr>
              <a:t>Р</a:t>
            </a:r>
            <a:r>
              <a:rPr sz="1600" spc="-20" dirty="0" err="1" smtClean="0">
                <a:latin typeface="Microsoft Sans Serif"/>
                <a:cs typeface="Microsoft Sans Serif"/>
              </a:rPr>
              <a:t>оссийской</a:t>
            </a:r>
            <a:r>
              <a:rPr sz="1600" spc="20" dirty="0" smtClean="0">
                <a:latin typeface="Microsoft Sans Serif"/>
                <a:cs typeface="Microsoft Sans Serif"/>
              </a:rPr>
              <a:t> </a:t>
            </a:r>
            <a:r>
              <a:rPr sz="1600" spc="-25" dirty="0" err="1">
                <a:latin typeface="Microsoft Sans Serif"/>
                <a:cs typeface="Microsoft Sans Serif"/>
              </a:rPr>
              <a:t>Федерации</a:t>
            </a:r>
            <a:r>
              <a:rPr sz="1600" spc="-25" dirty="0" smtClean="0">
                <a:latin typeface="Microsoft Sans Serif"/>
                <a:cs typeface="Microsoft Sans Serif"/>
              </a:rPr>
              <a:t>»</a:t>
            </a:r>
            <a:endParaRPr lang="ru-RU" sz="1600" spc="-25" dirty="0" smtClean="0">
              <a:latin typeface="Microsoft Sans Serif"/>
              <a:cs typeface="Microsoft Sans Serif"/>
            </a:endParaRPr>
          </a:p>
          <a:p>
            <a:pPr marR="907415" algn="just">
              <a:lnSpc>
                <a:spcPct val="100000"/>
              </a:lnSpc>
              <a:spcBef>
                <a:spcPts val="254"/>
              </a:spcBef>
              <a:tabLst>
                <a:tab pos="213995" algn="l"/>
              </a:tabLst>
            </a:pPr>
            <a:endParaRPr sz="1600" dirty="0">
              <a:latin typeface="Microsoft Sans Serif"/>
              <a:cs typeface="Microsoft Sans Serif"/>
            </a:endParaRPr>
          </a:p>
          <a:p>
            <a:pPr marL="226060" indent="-213995" algn="just">
              <a:lnSpc>
                <a:spcPct val="100000"/>
              </a:lnSpc>
              <a:spcBef>
                <a:spcPts val="660"/>
              </a:spcBef>
              <a:buFont typeface="Wingdings"/>
              <a:buChar char=""/>
              <a:tabLst>
                <a:tab pos="226695" algn="l"/>
              </a:tabLst>
            </a:pPr>
            <a:r>
              <a:rPr sz="1400" spc="-35" dirty="0" err="1" smtClean="0">
                <a:latin typeface="Microsoft Sans Serif"/>
                <a:cs typeface="Microsoft Sans Serif"/>
              </a:rPr>
              <a:t>приказ</a:t>
            </a:r>
            <a:r>
              <a:rPr sz="1400" spc="50" dirty="0" smtClean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Минпросвещения</a:t>
            </a:r>
            <a:r>
              <a:rPr sz="1400" spc="9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России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90" dirty="0">
                <a:latin typeface="Microsoft Sans Serif"/>
                <a:cs typeface="Microsoft Sans Serif"/>
              </a:rPr>
              <a:t>№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233,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 err="1" smtClean="0">
                <a:latin typeface="Microsoft Sans Serif"/>
                <a:cs typeface="Microsoft Sans Serif"/>
              </a:rPr>
              <a:t>Рособрнадзора</a:t>
            </a:r>
            <a:r>
              <a:rPr lang="ru-RU" sz="1400" spc="-20" dirty="0" smtClean="0">
                <a:latin typeface="Microsoft Sans Serif"/>
                <a:cs typeface="Microsoft Sans Serif"/>
              </a:rPr>
              <a:t> </a:t>
            </a:r>
            <a:r>
              <a:rPr sz="1400" spc="90" dirty="0" smtClean="0">
                <a:latin typeface="Microsoft Sans Serif"/>
                <a:cs typeface="Microsoft Sans Serif"/>
              </a:rPr>
              <a:t>№ </a:t>
            </a:r>
            <a:r>
              <a:rPr sz="1400" spc="-10" dirty="0">
                <a:latin typeface="Microsoft Sans Serif"/>
                <a:cs typeface="Microsoft Sans Serif"/>
              </a:rPr>
              <a:t>552 </a:t>
            </a:r>
            <a:r>
              <a:rPr sz="1400" spc="-20" dirty="0">
                <a:latin typeface="Microsoft Sans Serif"/>
                <a:cs typeface="Microsoft Sans Serif"/>
              </a:rPr>
              <a:t>от </a:t>
            </a:r>
            <a:r>
              <a:rPr sz="1400" spc="-10" dirty="0">
                <a:latin typeface="Microsoft Sans Serif"/>
                <a:cs typeface="Microsoft Sans Serif"/>
              </a:rPr>
              <a:t>04.04.2023 </a:t>
            </a:r>
            <a:r>
              <a:rPr sz="1400" spc="-5" dirty="0">
                <a:latin typeface="Microsoft Sans Serif"/>
                <a:cs typeface="Microsoft Sans Serif"/>
              </a:rPr>
              <a:t>«Об </a:t>
            </a:r>
            <a:r>
              <a:rPr sz="1400" spc="-20" dirty="0">
                <a:latin typeface="Microsoft Sans Serif"/>
                <a:cs typeface="Microsoft Sans Serif"/>
              </a:rPr>
              <a:t>утверждении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Порядка </a:t>
            </a:r>
            <a:r>
              <a:rPr sz="1400" spc="-15" dirty="0">
                <a:latin typeface="Microsoft Sans Serif"/>
                <a:cs typeface="Microsoft Sans Serif"/>
              </a:rPr>
              <a:t> проведения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государственной</a:t>
            </a:r>
            <a:r>
              <a:rPr sz="1400" spc="8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итоговой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аттестации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 </a:t>
            </a:r>
            <a:r>
              <a:rPr sz="1400" spc="-34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образовательным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программам </a:t>
            </a:r>
            <a:r>
              <a:rPr sz="1400" spc="-20" dirty="0">
                <a:latin typeface="Microsoft Sans Serif"/>
                <a:cs typeface="Microsoft Sans Serif"/>
              </a:rPr>
              <a:t>среднего </a:t>
            </a:r>
            <a:r>
              <a:rPr sz="1400" spc="-25" dirty="0">
                <a:latin typeface="Microsoft Sans Serif"/>
                <a:cs typeface="Microsoft Sans Serif"/>
              </a:rPr>
              <a:t>общего </a:t>
            </a:r>
            <a:r>
              <a:rPr sz="1400" spc="-20" dirty="0">
                <a:latin typeface="Microsoft Sans Serif"/>
                <a:cs typeface="Microsoft Sans Serif"/>
              </a:rPr>
              <a:t> образования»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(зарегистрировано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Минюсте</a:t>
            </a:r>
            <a:r>
              <a:rPr sz="1400" spc="3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России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15.05.2023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95" dirty="0">
                <a:latin typeface="Microsoft Sans Serif"/>
                <a:cs typeface="Microsoft Sans Serif"/>
              </a:rPr>
              <a:t>№</a:t>
            </a:r>
            <a:r>
              <a:rPr sz="1400" spc="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73314)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5638800" y="0"/>
            <a:ext cx="6400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НОРМАТИВНЫЕ</a:t>
            </a:r>
            <a:r>
              <a:rPr lang="ru-RU" sz="2800" b="1" spc="-5" dirty="0" smtClean="0"/>
              <a:t> </a:t>
            </a:r>
            <a:r>
              <a:rPr lang="ru-RU" sz="2800" b="1" spc="-55" dirty="0" smtClean="0"/>
              <a:t>ПРАВОВЫЕ</a:t>
            </a:r>
            <a:r>
              <a:rPr lang="ru-RU" sz="2800" b="1" spc="20" dirty="0" smtClean="0"/>
              <a:t> </a:t>
            </a:r>
            <a:r>
              <a:rPr lang="ru-RU" sz="2800" b="1" spc="-15" dirty="0" smtClean="0"/>
              <a:t>ДОКУМЕНТЫ</a:t>
            </a:r>
            <a:endParaRPr lang="ru-RU" sz="2800" b="1" dirty="0"/>
          </a:p>
        </p:txBody>
      </p:sp>
      <p:pic>
        <p:nvPicPr>
          <p:cNvPr id="12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411505"/>
            <a:ext cx="2252472" cy="2310384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99057082"/>
              </p:ext>
            </p:extLst>
          </p:nvPr>
        </p:nvGraphicFramePr>
        <p:xfrm>
          <a:off x="8153400" y="539002"/>
          <a:ext cx="3733800" cy="3646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19999" y="685800"/>
            <a:ext cx="3530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pic>
        <p:nvPicPr>
          <p:cNvPr id="15" name="Picture 2" descr="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225638"/>
            <a:ext cx="1232033" cy="12906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27" y="5198845"/>
            <a:ext cx="1419861" cy="1419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Bra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798" y="5231880"/>
            <a:ext cx="1290638" cy="1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637" y="5284742"/>
            <a:ext cx="1326069" cy="1248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5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309" y="163014"/>
            <a:ext cx="1082040" cy="9677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76200"/>
            <a:ext cx="6928358" cy="388620"/>
          </a:xfrm>
          <a:prstGeom prst="rect">
            <a:avLst/>
          </a:prstGeom>
        </p:spPr>
      </p:pic>
      <p:graphicFrame>
        <p:nvGraphicFramePr>
          <p:cNvPr id="82" name="Диаграмма 81"/>
          <p:cNvGraphicFramePr/>
          <p:nvPr>
            <p:extLst>
              <p:ext uri="{D42A27DB-BD31-4B8C-83A1-F6EECF244321}">
                <p14:modId xmlns:p14="http://schemas.microsoft.com/office/powerpoint/2010/main" val="884787339"/>
              </p:ext>
            </p:extLst>
          </p:nvPr>
        </p:nvGraphicFramePr>
        <p:xfrm>
          <a:off x="251320" y="1295400"/>
          <a:ext cx="4986500" cy="5099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3" name="TextBox 1"/>
          <p:cNvSpPr txBox="1"/>
          <p:nvPr/>
        </p:nvSpPr>
        <p:spPr>
          <a:xfrm>
            <a:off x="1861030" y="2762510"/>
            <a:ext cx="457200" cy="5109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84" name="TextBox 1"/>
          <p:cNvSpPr txBox="1"/>
          <p:nvPr/>
        </p:nvSpPr>
        <p:spPr>
          <a:xfrm>
            <a:off x="2244699" y="4551426"/>
            <a:ext cx="457200" cy="5109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74631"/>
              </p:ext>
            </p:extLst>
          </p:nvPr>
        </p:nvGraphicFramePr>
        <p:xfrm>
          <a:off x="5562600" y="914400"/>
          <a:ext cx="6324600" cy="5257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441">
                  <a:extLst>
                    <a:ext uri="{9D8B030D-6E8A-4147-A177-3AD203B41FA5}">
                      <a16:colId xmlns:a16="http://schemas.microsoft.com/office/drawing/2014/main" val="500314086"/>
                    </a:ext>
                  </a:extLst>
                </a:gridCol>
                <a:gridCol w="2984422">
                  <a:extLst>
                    <a:ext uri="{9D8B030D-6E8A-4147-A177-3AD203B41FA5}">
                      <a16:colId xmlns:a16="http://schemas.microsoft.com/office/drawing/2014/main" val="3180922181"/>
                    </a:ext>
                  </a:extLst>
                </a:gridCol>
                <a:gridCol w="1587737">
                  <a:extLst>
                    <a:ext uri="{9D8B030D-6E8A-4147-A177-3AD203B41FA5}">
                      <a16:colId xmlns:a16="http://schemas.microsoft.com/office/drawing/2014/main" val="2089588309"/>
                    </a:ext>
                  </a:extLst>
                </a:gridCol>
              </a:tblGrid>
              <a:tr h="38527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Лучшие результаты ЕГЭ </a:t>
                      </a:r>
                      <a:r>
                        <a:rPr lang="ru-RU" sz="1600" dirty="0" smtClean="0">
                          <a:effectLst/>
                        </a:rPr>
                        <a:t>2024 </a:t>
                      </a:r>
                      <a:r>
                        <a:rPr lang="ru-RU" sz="1600" dirty="0">
                          <a:effectLst/>
                        </a:rPr>
                        <a:t>года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74277"/>
                  </a:ext>
                </a:extLst>
              </a:tr>
              <a:tr h="38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Кол-во баллов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ОУ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2332114765"/>
                  </a:ext>
                </a:extLst>
              </a:tr>
              <a:tr h="38527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Литература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3710356102"/>
                  </a:ext>
                </a:extLst>
              </a:tr>
              <a:tr h="38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 err="1">
                          <a:effectLst/>
                        </a:rPr>
                        <a:t>Скобелкин</a:t>
                      </a:r>
                      <a:r>
                        <a:rPr lang="ru-RU" sz="1600" dirty="0">
                          <a:effectLst/>
                        </a:rPr>
                        <a:t> Ростислав </a:t>
                      </a:r>
                      <a:r>
                        <a:rPr lang="ru-RU" sz="1600" dirty="0" err="1">
                          <a:effectLst/>
                        </a:rPr>
                        <a:t>Сргеевич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49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2247395346"/>
                  </a:ext>
                </a:extLst>
              </a:tr>
              <a:tr h="38527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2045"/>
                  </a:ext>
                </a:extLst>
              </a:tr>
              <a:tr h="702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Слюсарева Дарья Александровна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3357751900"/>
                  </a:ext>
                </a:extLst>
              </a:tr>
              <a:tr h="38527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ОБЩЕСТВОЗНАНИЕ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3802"/>
                  </a:ext>
                </a:extLst>
              </a:tr>
              <a:tr h="38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Лиханова Мария Павловна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4069003916"/>
                  </a:ext>
                </a:extLst>
              </a:tr>
              <a:tr h="38527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ИСТОРИЯ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776153"/>
                  </a:ext>
                </a:extLst>
              </a:tr>
              <a:tr h="38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Долгих Егор Игоревич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2683311335"/>
                  </a:ext>
                </a:extLst>
              </a:tr>
              <a:tr h="702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Бадмажапов Чингис Жаргалович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1131128665"/>
                  </a:ext>
                </a:extLst>
              </a:tr>
              <a:tr h="385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>
                          <a:effectLst/>
                        </a:rPr>
                        <a:t>Богодухова Полина Алексеевна</a:t>
                      </a:r>
                      <a:endParaRPr lang="ru-RU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2" marR="43672" marT="0" marB="0"/>
                </a:tc>
                <a:extLst>
                  <a:ext uri="{0D108BD9-81ED-4DB2-BD59-A6C34878D82A}">
                    <a16:rowId xmlns:a16="http://schemas.microsoft.com/office/drawing/2014/main" val="3742430072"/>
                  </a:ext>
                </a:extLst>
              </a:tr>
            </a:tbl>
          </a:graphicData>
        </a:graphic>
      </p:graphicFrame>
      <p:pic>
        <p:nvPicPr>
          <p:cNvPr id="86" name="Picture 2" descr="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4068" y="132529"/>
            <a:ext cx="1082040" cy="9677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0925" y="857250"/>
            <a:ext cx="4714875" cy="5086350"/>
          </a:xfrm>
          <a:prstGeom prst="rect">
            <a:avLst/>
          </a:prstGeom>
        </p:spPr>
      </p:pic>
      <p:pic>
        <p:nvPicPr>
          <p:cNvPr id="19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85099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717053472"/>
              </p:ext>
            </p:extLst>
          </p:nvPr>
        </p:nvGraphicFramePr>
        <p:xfrm>
          <a:off x="304800" y="1524000"/>
          <a:ext cx="7086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187416"/>
              </p:ext>
            </p:extLst>
          </p:nvPr>
        </p:nvGraphicFramePr>
        <p:xfrm>
          <a:off x="2057400" y="457200"/>
          <a:ext cx="10058400" cy="607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85099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14068" y="132529"/>
            <a:ext cx="1082040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21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088288"/>
              </p:ext>
            </p:extLst>
          </p:nvPr>
        </p:nvGraphicFramePr>
        <p:xfrm>
          <a:off x="1295400" y="152400"/>
          <a:ext cx="10820400" cy="6622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9769763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111044187"/>
                    </a:ext>
                  </a:extLst>
                </a:gridCol>
                <a:gridCol w="2209797">
                  <a:extLst>
                    <a:ext uri="{9D8B030D-6E8A-4147-A177-3AD203B41FA5}">
                      <a16:colId xmlns:a16="http://schemas.microsoft.com/office/drawing/2014/main" val="2631101637"/>
                    </a:ext>
                  </a:extLst>
                </a:gridCol>
                <a:gridCol w="1737359">
                  <a:extLst>
                    <a:ext uri="{9D8B030D-6E8A-4147-A177-3AD203B41FA5}">
                      <a16:colId xmlns:a16="http://schemas.microsoft.com/office/drawing/2014/main" val="2826970060"/>
                    </a:ext>
                  </a:extLst>
                </a:gridCol>
                <a:gridCol w="1920244">
                  <a:extLst>
                    <a:ext uri="{9D8B030D-6E8A-4147-A177-3AD203B41FA5}">
                      <a16:colId xmlns:a16="http://schemas.microsoft.com/office/drawing/2014/main" val="236321858"/>
                    </a:ext>
                  </a:extLst>
                </a:gridCol>
              </a:tblGrid>
              <a:tr h="24659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ОО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Место в рейтинге 2019-2020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Место в рейтинге 2020-2021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Место в рейтинге 2021-2022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Место в рейтинге 2023-2024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extLst>
                  <a:ext uri="{0D108BD9-81ED-4DB2-BD59-A6C34878D82A}">
                    <a16:rowId xmlns:a16="http://schemas.microsoft.com/office/drawing/2014/main" val="268579394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ГЦО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127631481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Гимназия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19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33170324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МГ № 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352485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МЯГ №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по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92463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10 и 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95213470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649865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6 и 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17 и 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4451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28 по 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19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32278487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18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28 по 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22 и 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222114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32 и 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17-19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623241319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18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32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42551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38 и 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27 и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19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49646400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18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и 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1685585810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по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и 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13 и 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4396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38 и 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1715640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7 и 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13 и 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17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863162599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38 и 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30520813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25 и 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91572475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9 пог 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3 и 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72090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20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35 и 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25 и 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110708106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8 по 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3 и 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380358"/>
                  </a:ext>
                </a:extLst>
              </a:tr>
              <a:tr h="825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15428771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9 по 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8 по10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34 и 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6908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9 по 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17 и 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237333505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38020364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9 по 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24 и 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17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34 и 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66833666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1815270040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по 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28 по 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10 и 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4409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13-14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532365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69138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32 и 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34 и 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427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и 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22 и 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021884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8 по 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210072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30-32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28 и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419141250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45657292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7 и 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20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13 и 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22 и 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880573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20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6 и 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 и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189150741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49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68704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18 и 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20 и 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30 и 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и 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933933883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24 и 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30 и 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30 и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586998978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845094526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22 и 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27 и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28 и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4168164992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5 и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35 и 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27 и 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2750444362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333508682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26 по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30 и 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/>
                </a:tc>
                <a:extLst>
                  <a:ext uri="{0D108BD9-81ED-4DB2-BD59-A6C34878D82A}">
                    <a16:rowId xmlns:a16="http://schemas.microsoft.com/office/drawing/2014/main" val="3836266653"/>
                  </a:ext>
                </a:extLst>
              </a:tr>
              <a:tr h="6454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МБОУ СОШ № 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5 и 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13 и 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38" marR="1438" marT="143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</a:rPr>
                        <a:t>13 и 14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38" marR="1438" marT="1438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742047"/>
                  </a:ext>
                </a:extLst>
              </a:tr>
            </a:tbl>
          </a:graphicData>
        </a:graphic>
      </p:graphicFrame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5250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75" y="1447800"/>
            <a:ext cx="1082040" cy="9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1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85099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068" y="132529"/>
            <a:ext cx="1082040" cy="967740"/>
          </a:xfrm>
          <a:prstGeom prst="rect">
            <a:avLst/>
          </a:prstGeom>
        </p:spPr>
      </p:pic>
      <p:sp>
        <p:nvSpPr>
          <p:cNvPr id="4" name="object 4"/>
          <p:cNvSpPr txBox="1">
            <a:spLocks/>
          </p:cNvSpPr>
          <p:nvPr/>
        </p:nvSpPr>
        <p:spPr>
          <a:xfrm>
            <a:off x="7620000" y="0"/>
            <a:ext cx="4724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КОНТРОЛЬ ПРОВЕДЕНИЯ ЕГЭ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16398"/>
            <a:ext cx="6575625" cy="570820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046589"/>
              </p:ext>
            </p:extLst>
          </p:nvPr>
        </p:nvGraphicFramePr>
        <p:xfrm>
          <a:off x="101440" y="1752600"/>
          <a:ext cx="5281756" cy="3904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120">
                  <a:extLst>
                    <a:ext uri="{9D8B030D-6E8A-4147-A177-3AD203B41FA5}">
                      <a16:colId xmlns:a16="http://schemas.microsoft.com/office/drawing/2014/main" val="1219040713"/>
                    </a:ext>
                  </a:extLst>
                </a:gridCol>
                <a:gridCol w="1187250">
                  <a:extLst>
                    <a:ext uri="{9D8B030D-6E8A-4147-A177-3AD203B41FA5}">
                      <a16:colId xmlns:a16="http://schemas.microsoft.com/office/drawing/2014/main" val="362472905"/>
                    </a:ext>
                  </a:extLst>
                </a:gridCol>
                <a:gridCol w="946562">
                  <a:extLst>
                    <a:ext uri="{9D8B030D-6E8A-4147-A177-3AD203B41FA5}">
                      <a16:colId xmlns:a16="http://schemas.microsoft.com/office/drawing/2014/main" val="517206754"/>
                    </a:ext>
                  </a:extLst>
                </a:gridCol>
                <a:gridCol w="1029211">
                  <a:extLst>
                    <a:ext uri="{9D8B030D-6E8A-4147-A177-3AD203B41FA5}">
                      <a16:colId xmlns:a16="http://schemas.microsoft.com/office/drawing/2014/main" val="1477594639"/>
                    </a:ext>
                  </a:extLst>
                </a:gridCol>
                <a:gridCol w="870613">
                  <a:extLst>
                    <a:ext uri="{9D8B030D-6E8A-4147-A177-3AD203B41FA5}">
                      <a16:colId xmlns:a16="http://schemas.microsoft.com/office/drawing/2014/main" val="88675816"/>
                    </a:ext>
                  </a:extLst>
                </a:gridCol>
              </a:tblGrid>
              <a:tr h="277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extLst>
                  <a:ext uri="{0D108BD9-81ED-4DB2-BD59-A6C34878D82A}">
                    <a16:rowId xmlns:a16="http://schemas.microsoft.com/office/drawing/2014/main" val="1493420977"/>
                  </a:ext>
                </a:extLst>
              </a:tr>
              <a:tr h="1939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удаленных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(физика) Афанасьева А.А (СОШ №2)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человека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(СОШ №6, СОШ №47)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(история)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Дубинина В.В. (СОШ №44)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человека (химия 1 СОШ №30; литература 1 СОШ №2; история 1  СОШ №16)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extLst>
                  <a:ext uri="{0D108BD9-81ED-4DB2-BD59-A6C34878D82A}">
                    <a16:rowId xmlns:a16="http://schemas.microsoft.com/office/drawing/2014/main" val="629184266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аннулированных результатов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(обществознание) Никифоров К.А. (СОШ № 29)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267" marR="60267" marT="0" marB="0"/>
                </a:tc>
                <a:extLst>
                  <a:ext uri="{0D108BD9-81ED-4DB2-BD59-A6C34878D82A}">
                    <a16:rowId xmlns:a16="http://schemas.microsoft.com/office/drawing/2014/main" val="426542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49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5806870"/>
              </p:ext>
            </p:extLst>
          </p:nvPr>
        </p:nvGraphicFramePr>
        <p:xfrm>
          <a:off x="2032000" y="914400"/>
          <a:ext cx="9626600" cy="5223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85099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14068" y="132529"/>
            <a:ext cx="1082040" cy="967740"/>
          </a:xfrm>
          <a:prstGeom prst="rect">
            <a:avLst/>
          </a:prstGeom>
        </p:spPr>
      </p:pic>
      <p:sp>
        <p:nvSpPr>
          <p:cNvPr id="7" name="object 4"/>
          <p:cNvSpPr txBox="1">
            <a:spLocks/>
          </p:cNvSpPr>
          <p:nvPr/>
        </p:nvSpPr>
        <p:spPr>
          <a:xfrm>
            <a:off x="9448800" y="-38100"/>
            <a:ext cx="2743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dirty="0" smtClean="0"/>
              <a:t>РЕКОМЕНДАЦИИ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3563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1670" y="0"/>
            <a:ext cx="1303020" cy="11643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3180" y="2772917"/>
            <a:ext cx="8024368" cy="590296"/>
          </a:xfrm>
          <a:prstGeom prst="rect">
            <a:avLst/>
          </a:prstGeom>
        </p:spPr>
      </p:pic>
      <p:pic>
        <p:nvPicPr>
          <p:cNvPr id="5" name="Picture 2" descr="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0" y="85099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6172200" y="0"/>
            <a:ext cx="6019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ОСОБЕННОСТИ ПРОВЕДЕНИЯ ГИА-2024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417" t="78148" r="2916" b="8518"/>
          <a:stretch/>
        </p:blipFill>
        <p:spPr>
          <a:xfrm>
            <a:off x="152400" y="1447800"/>
            <a:ext cx="5715000" cy="99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8042" t="78726" r="5708" b="9422"/>
          <a:stretch/>
        </p:blipFill>
        <p:spPr>
          <a:xfrm>
            <a:off x="131885" y="2590800"/>
            <a:ext cx="5735515" cy="83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7916" t="78104" r="3333" b="8518"/>
          <a:stretch/>
        </p:blipFill>
        <p:spPr>
          <a:xfrm>
            <a:off x="152400" y="3554505"/>
            <a:ext cx="5715000" cy="76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7917" t="78985" r="4999" b="8518"/>
          <a:stretch/>
        </p:blipFill>
        <p:spPr>
          <a:xfrm>
            <a:off x="155331" y="4495799"/>
            <a:ext cx="5712069" cy="7620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8333" t="78811" r="3750" b="10815"/>
          <a:stretch/>
        </p:blipFill>
        <p:spPr>
          <a:xfrm>
            <a:off x="6096000" y="1447800"/>
            <a:ext cx="5943600" cy="914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17917" t="78181" r="4044" b="9516"/>
          <a:stretch/>
        </p:blipFill>
        <p:spPr>
          <a:xfrm>
            <a:off x="6096000" y="2590800"/>
            <a:ext cx="5943600" cy="838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 l="18334" t="79037" r="3893" b="8970"/>
          <a:stretch/>
        </p:blipFill>
        <p:spPr>
          <a:xfrm>
            <a:off x="6096000" y="3554505"/>
            <a:ext cx="5943600" cy="7888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18334" t="79011" r="3333" b="10740"/>
          <a:stretch/>
        </p:blipFill>
        <p:spPr>
          <a:xfrm>
            <a:off x="6096000" y="4495799"/>
            <a:ext cx="5943600" cy="762001"/>
          </a:xfrm>
          <a:prstGeom prst="rect">
            <a:avLst/>
          </a:prstGeom>
        </p:spPr>
      </p:pic>
      <p:pic>
        <p:nvPicPr>
          <p:cNvPr id="15" name="Picture 2" descr="Логотип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ject 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71245" y="105782"/>
            <a:ext cx="1303020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/>
          </p:cNvSpPr>
          <p:nvPr/>
        </p:nvSpPr>
        <p:spPr>
          <a:xfrm>
            <a:off x="8610600" y="0"/>
            <a:ext cx="3581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РАСПИСАНИЕ ГИА-2024</a:t>
            </a:r>
            <a:endParaRPr lang="ru-RU" sz="2800" b="1" dirty="0"/>
          </a:p>
        </p:txBody>
      </p:sp>
      <p:pic>
        <p:nvPicPr>
          <p:cNvPr id="2050" name="Picture 2" descr="http://uokovdor.ru/GIA_1/raspisanie_egeh_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0"/>
            <a:ext cx="608138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7"/>
          <p:cNvSpPr/>
          <p:nvPr/>
        </p:nvSpPr>
        <p:spPr>
          <a:xfrm>
            <a:off x="6629400" y="914400"/>
            <a:ext cx="5334000" cy="381000"/>
          </a:xfrm>
          <a:custGeom>
            <a:avLst/>
            <a:gdLst/>
            <a:ahLst/>
            <a:cxnLst/>
            <a:rect l="l" t="t" r="r" b="b"/>
            <a:pathLst>
              <a:path w="6102350" h="381000">
                <a:moveTo>
                  <a:pt x="6102096" y="0"/>
                </a:moveTo>
                <a:lnTo>
                  <a:pt x="0" y="0"/>
                </a:lnTo>
                <a:lnTo>
                  <a:pt x="0" y="381000"/>
                </a:lnTo>
                <a:lnTo>
                  <a:pt x="6102096" y="381000"/>
                </a:lnTo>
                <a:lnTo>
                  <a:pt x="6102096" y="0"/>
                </a:lnTo>
                <a:close/>
              </a:path>
            </a:pathLst>
          </a:custGeom>
          <a:solidFill>
            <a:srgbClr val="BC43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8335962" y="976948"/>
            <a:ext cx="192087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z="15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ДОПУСКА</a:t>
            </a:r>
            <a:endParaRPr sz="1500" dirty="0">
              <a:latin typeface="Microsoft Sans Serif"/>
              <a:cs typeface="Microsoft Sans Serif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6706235" y="1394802"/>
            <a:ext cx="5257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35" dirty="0">
                <a:latin typeface="Arial"/>
                <a:cs typeface="Arial"/>
              </a:rPr>
              <a:t>11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класс</a:t>
            </a:r>
            <a:endParaRPr sz="1200" dirty="0">
              <a:latin typeface="Arial"/>
              <a:cs typeface="Arial"/>
            </a:endParaRPr>
          </a:p>
          <a:p>
            <a:pPr marL="226060" marR="124460" indent="-213995">
              <a:lnSpc>
                <a:spcPct val="100000"/>
              </a:lnSpc>
              <a:buFont typeface="Wingdings"/>
              <a:buChar char=""/>
              <a:tabLst>
                <a:tab pos="22669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Успешное </a:t>
            </a:r>
            <a:r>
              <a:rPr sz="1200" spc="-5" dirty="0">
                <a:latin typeface="Microsoft Sans Serif"/>
                <a:cs typeface="Microsoft Sans Serif"/>
              </a:rPr>
              <a:t>написание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итогового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сочинения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(изложения)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(оценивается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системе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«зачет/незачет»)</a:t>
            </a:r>
            <a:endParaRPr sz="1200" dirty="0">
              <a:latin typeface="Microsoft Sans Serif"/>
              <a:cs typeface="Microsoft Sans Serif"/>
            </a:endParaRPr>
          </a:p>
          <a:p>
            <a:pPr marL="226060" marR="5080" indent="-213995">
              <a:lnSpc>
                <a:spcPct val="100000"/>
              </a:lnSpc>
              <a:buFont typeface="Wingdings"/>
              <a:buChar char=""/>
              <a:tabLst>
                <a:tab pos="22669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Обучающиеся,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  <a:r>
              <a:rPr sz="1200" spc="-5" dirty="0">
                <a:latin typeface="Microsoft Sans Serif"/>
                <a:cs typeface="Microsoft Sans Serif"/>
              </a:rPr>
              <a:t> имеющие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академической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задолженности,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полном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объеме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выполнившие учебный план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(имеющие </a:t>
            </a:r>
            <a:r>
              <a:rPr sz="1200" spc="-10" dirty="0">
                <a:latin typeface="Microsoft Sans Serif"/>
                <a:cs typeface="Microsoft Sans Serif"/>
              </a:rPr>
              <a:t>годовые </a:t>
            </a:r>
            <a:r>
              <a:rPr sz="1200" spc="-30" dirty="0">
                <a:latin typeface="Microsoft Sans Serif"/>
                <a:cs typeface="Microsoft Sans Serif"/>
              </a:rPr>
              <a:t>отметки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всем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предметам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учебного</a:t>
            </a:r>
            <a:r>
              <a:rPr sz="1200" spc="-5" dirty="0">
                <a:latin typeface="Microsoft Sans Serif"/>
                <a:cs typeface="Microsoft Sans Serif"/>
              </a:rPr>
              <a:t> плана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за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каждый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год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обучения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образовательным </a:t>
            </a:r>
            <a:r>
              <a:rPr sz="1200" spc="-20" dirty="0">
                <a:latin typeface="Microsoft Sans Serif"/>
                <a:cs typeface="Microsoft Sans Serif"/>
              </a:rPr>
              <a:t>программам </a:t>
            </a:r>
            <a:r>
              <a:rPr sz="1200" spc="-10" dirty="0">
                <a:latin typeface="Microsoft Sans Serif"/>
                <a:cs typeface="Microsoft Sans Serif"/>
              </a:rPr>
              <a:t>основного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общего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образования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не</a:t>
            </a:r>
          </a:p>
          <a:p>
            <a:pPr marL="226060">
              <a:lnSpc>
                <a:spcPct val="100000"/>
              </a:lnSpc>
              <a:spcBef>
                <a:spcPts val="5"/>
              </a:spcBef>
            </a:pPr>
            <a:r>
              <a:rPr sz="1200" spc="-15" dirty="0">
                <a:latin typeface="Microsoft Sans Serif"/>
                <a:cs typeface="Microsoft Sans Serif"/>
              </a:rPr>
              <a:t>ниже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удовлетворительных)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5" name="Picture 2" descr="Итоговые оценки в аттестате за 11 класс - МФЦ Челябинской обла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95" y="2986210"/>
            <a:ext cx="2169705" cy="29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6629400" y="3048001"/>
            <a:ext cx="1752599" cy="1295400"/>
            <a:chOff x="19082" y="46892"/>
            <a:chExt cx="1926047" cy="166334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2" y="46892"/>
              <a:ext cx="1926047" cy="16633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100280" y="128090"/>
              <a:ext cx="1763651" cy="1500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Русский язык</a:t>
              </a:r>
              <a:endParaRPr lang="ru-RU" sz="21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60464" y="4507525"/>
            <a:ext cx="1721536" cy="1303455"/>
            <a:chOff x="16742" y="1968526"/>
            <a:chExt cx="1927929" cy="1663349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6742" y="1968526"/>
              <a:ext cx="1927929" cy="16633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 txBox="1"/>
            <p:nvPr/>
          </p:nvSpPr>
          <p:spPr>
            <a:xfrm>
              <a:off x="97940" y="2049724"/>
              <a:ext cx="1765533" cy="1500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40005" rIns="80010" bIns="4000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kern="1200" dirty="0" smtClean="0"/>
                <a:t>Математика </a:t>
              </a:r>
              <a:endParaRPr lang="ru-RU" sz="21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401067" y="2983279"/>
            <a:ext cx="1386346" cy="1296886"/>
            <a:chOff x="5734271" y="606896"/>
            <a:chExt cx="1427628" cy="1168928"/>
          </a:xfrm>
        </p:grpSpPr>
        <p:sp>
          <p:nvSpPr>
            <p:cNvPr id="26" name="Стрелка вправо 25"/>
            <p:cNvSpPr/>
            <p:nvPr/>
          </p:nvSpPr>
          <p:spPr>
            <a:xfrm>
              <a:off x="5734271" y="606896"/>
              <a:ext cx="1337809" cy="11689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трелка вправо 4"/>
            <p:cNvSpPr txBox="1"/>
            <p:nvPr/>
          </p:nvSpPr>
          <p:spPr>
            <a:xfrm>
              <a:off x="5787171" y="982911"/>
              <a:ext cx="1374728" cy="601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ЕГЭ или ГВЭ</a:t>
              </a:r>
              <a:endParaRPr lang="ru-RU" sz="2000" kern="12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8405375" y="4514094"/>
            <a:ext cx="1382038" cy="1296886"/>
            <a:chOff x="5734271" y="606896"/>
            <a:chExt cx="1427628" cy="1168928"/>
          </a:xfrm>
        </p:grpSpPr>
        <p:sp>
          <p:nvSpPr>
            <p:cNvPr id="29" name="Стрелка вправо 28"/>
            <p:cNvSpPr/>
            <p:nvPr/>
          </p:nvSpPr>
          <p:spPr>
            <a:xfrm>
              <a:off x="5734271" y="606896"/>
              <a:ext cx="1337809" cy="1168928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трелка вправо 4"/>
            <p:cNvSpPr txBox="1"/>
            <p:nvPr/>
          </p:nvSpPr>
          <p:spPr>
            <a:xfrm>
              <a:off x="5787171" y="982911"/>
              <a:ext cx="1374728" cy="601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t" anchorCtr="0">
              <a:noAutofit/>
            </a:bodyPr>
            <a:lstStyle/>
            <a:p>
              <a:pPr marL="285750" lvl="1" indent="-28575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smtClean="0"/>
                <a:t>ЕГЭ или ГВЭ</a:t>
              </a:r>
              <a:endParaRPr lang="ru-RU" sz="2000" kern="1200" dirty="0"/>
            </a:p>
          </p:txBody>
        </p:sp>
      </p:grpSp>
      <p:pic>
        <p:nvPicPr>
          <p:cNvPr id="31" name="Picture 2" descr="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5782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7800" y="68516"/>
            <a:ext cx="1303020" cy="116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05782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16"/>
            <a:ext cx="1303020" cy="116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7590" y="1167567"/>
            <a:ext cx="3798613" cy="496848"/>
          </a:xfrm>
          <a:prstGeom prst="roundRect">
            <a:avLst>
              <a:gd name="adj" fmla="val 3421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1407" y="1167567"/>
            <a:ext cx="3798613" cy="496848"/>
          </a:xfrm>
          <a:prstGeom prst="roundRect">
            <a:avLst>
              <a:gd name="adj" fmla="val 34218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ЕГЭ</a:t>
            </a:r>
            <a:endParaRPr lang="ru-RU" sz="20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3371" y="1650152"/>
            <a:ext cx="252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зарегистрировались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7510" y="1566779"/>
            <a:ext cx="2525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зарегистрировались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6330" y="1813932"/>
            <a:ext cx="4050002" cy="822305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1642 чел.</a:t>
            </a:r>
            <a:endParaRPr lang="ru-RU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2217" y="1742253"/>
            <a:ext cx="3884554" cy="822305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чел.</a:t>
            </a:r>
            <a:endParaRPr lang="ru-RU" sz="32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7590" y="2504981"/>
            <a:ext cx="4374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– 1642 чел.   ГВЭ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чел. 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ГВЭ+ЕГЭ – 2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8693" y="2392875"/>
            <a:ext cx="272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– 200 чел.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989232929"/>
              </p:ext>
            </p:extLst>
          </p:nvPr>
        </p:nvGraphicFramePr>
        <p:xfrm>
          <a:off x="272865" y="3830212"/>
          <a:ext cx="5791201" cy="232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68997" y="3465624"/>
            <a:ext cx="505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учебных предметов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50793407"/>
              </p:ext>
            </p:extLst>
          </p:nvPr>
        </p:nvGraphicFramePr>
        <p:xfrm>
          <a:off x="6248400" y="3761964"/>
          <a:ext cx="5628371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7007" y="3396536"/>
            <a:ext cx="4827793" cy="536494"/>
          </a:xfrm>
          <a:prstGeom prst="rect">
            <a:avLst/>
          </a:prstGeom>
        </p:spPr>
      </p:pic>
      <p:pic>
        <p:nvPicPr>
          <p:cNvPr id="19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16"/>
            <a:ext cx="1303020" cy="1164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5"/>
          <a:stretch/>
        </p:blipFill>
        <p:spPr>
          <a:xfrm>
            <a:off x="8382000" y="3733800"/>
            <a:ext cx="3590449" cy="23892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0" y="1585496"/>
            <a:ext cx="3774280" cy="1298377"/>
          </a:xfrm>
          <a:prstGeom prst="ellipse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ППЭ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3815" y="3725816"/>
            <a:ext cx="4410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аудиторий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)*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3815" y="4872678"/>
            <a:ext cx="4730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Использование технологии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печати и сканирования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100%**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4" t="24865" r="35544" b="52957"/>
          <a:stretch/>
        </p:blipFill>
        <p:spPr>
          <a:xfrm>
            <a:off x="295276" y="3505200"/>
            <a:ext cx="1524001" cy="1143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8" t="50365" r="38088" b="29728"/>
          <a:stretch/>
        </p:blipFill>
        <p:spPr>
          <a:xfrm>
            <a:off x="245203" y="4945697"/>
            <a:ext cx="1574074" cy="11774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845016"/>
            <a:ext cx="5703230" cy="458629"/>
          </a:xfrm>
          <a:prstGeom prst="roundRect">
            <a:avLst>
              <a:gd name="adj" fmla="val 34218"/>
            </a:avLst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Пункты проведения экзаменов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1577251"/>
            <a:ext cx="59224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базе общеобразовательных организаций городского округа «Город Чита»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(МБОУ «СОШ №2», МБОУ «СОШ №8», МБОУ «СОШ №9», МБОУ «СОШ №11», МБОУ «МГ №12», МБОУ «СОШ №27»,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№44»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ППЭ на дому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ограниченными возможностями здоровья (далее-ОВЗ) </a:t>
            </a: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343" y="1463670"/>
            <a:ext cx="3471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9F661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100% ППЭ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прошли проверку готовности</a:t>
            </a:r>
          </a:p>
        </p:txBody>
      </p:sp>
      <p:sp>
        <p:nvSpPr>
          <p:cNvPr id="18" name="object 4"/>
          <p:cNvSpPr txBox="1">
            <a:spLocks/>
          </p:cNvSpPr>
          <p:nvPr/>
        </p:nvSpPr>
        <p:spPr>
          <a:xfrm>
            <a:off x="5943599" y="-8570"/>
            <a:ext cx="63796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ДОСРОЧНЫЙ И ОСНОВНОЙ ПЕРИОД ЕГЭ</a:t>
            </a:r>
            <a:endParaRPr lang="ru-RU" sz="2800" b="1" dirty="0"/>
          </a:p>
        </p:txBody>
      </p:sp>
      <p:sp>
        <p:nvSpPr>
          <p:cNvPr id="19" name="object 4"/>
          <p:cNvSpPr txBox="1">
            <a:spLocks/>
          </p:cNvSpPr>
          <p:nvPr/>
        </p:nvSpPr>
        <p:spPr>
          <a:xfrm>
            <a:off x="5943600" y="0"/>
            <a:ext cx="637963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ДОСРОЧНЫЙ И ОСНОВНОЙ ПЕРИОД ЕГЭ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538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16"/>
            <a:ext cx="1303020" cy="1164336"/>
          </a:xfrm>
          <a:prstGeom prst="rect">
            <a:avLst/>
          </a:prstGeom>
        </p:spPr>
      </p:pic>
      <p:sp>
        <p:nvSpPr>
          <p:cNvPr id="5" name="object 4"/>
          <p:cNvSpPr txBox="1">
            <a:spLocks/>
          </p:cNvSpPr>
          <p:nvPr/>
        </p:nvSpPr>
        <p:spPr>
          <a:xfrm>
            <a:off x="8610600" y="0"/>
            <a:ext cx="35814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РАБОТНИКИ ППЭ</a:t>
            </a:r>
            <a:endParaRPr lang="ru-RU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49354387"/>
              </p:ext>
            </p:extLst>
          </p:nvPr>
        </p:nvGraphicFramePr>
        <p:xfrm>
          <a:off x="152400" y="1600200"/>
          <a:ext cx="5943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14764516"/>
              </p:ext>
            </p:extLst>
          </p:nvPr>
        </p:nvGraphicFramePr>
        <p:xfrm>
          <a:off x="6324598" y="2667000"/>
          <a:ext cx="5667375" cy="386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99" y="760670"/>
            <a:ext cx="1762371" cy="1762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077" y="760669"/>
            <a:ext cx="1762371" cy="1762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33" y="760670"/>
            <a:ext cx="1762371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/>
          <p:nvPr/>
        </p:nvSpPr>
        <p:spPr>
          <a:xfrm>
            <a:off x="135014" y="1524000"/>
            <a:ext cx="4648200" cy="381000"/>
          </a:xfrm>
          <a:custGeom>
            <a:avLst/>
            <a:gdLst/>
            <a:ahLst/>
            <a:cxnLst/>
            <a:rect l="l" t="t" r="r" b="b"/>
            <a:pathLst>
              <a:path w="6102350" h="381000">
                <a:moveTo>
                  <a:pt x="6102096" y="0"/>
                </a:moveTo>
                <a:lnTo>
                  <a:pt x="0" y="0"/>
                </a:lnTo>
                <a:lnTo>
                  <a:pt x="0" y="381000"/>
                </a:lnTo>
                <a:lnTo>
                  <a:pt x="6102096" y="381000"/>
                </a:lnTo>
                <a:lnTo>
                  <a:pt x="6102096" y="0"/>
                </a:lnTo>
                <a:close/>
              </a:path>
            </a:pathLst>
          </a:custGeom>
          <a:solidFill>
            <a:srgbClr val="BC4336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1800" dirty="0">
              <a:latin typeface="Microsoft Sans Serif"/>
              <a:cs typeface="Microsoft Sans Serif"/>
            </a:endParaRPr>
          </a:p>
        </p:txBody>
      </p:sp>
      <p:pic>
        <p:nvPicPr>
          <p:cNvPr id="9" name="Picture 2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16"/>
            <a:ext cx="1143001" cy="119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16"/>
            <a:ext cx="1303020" cy="1164336"/>
          </a:xfrm>
          <a:prstGeom prst="rect">
            <a:avLst/>
          </a:prstGeom>
        </p:spPr>
      </p:pic>
      <p:sp>
        <p:nvSpPr>
          <p:cNvPr id="11" name="object 7"/>
          <p:cNvSpPr txBox="1"/>
          <p:nvPr/>
        </p:nvSpPr>
        <p:spPr>
          <a:xfrm>
            <a:off x="156871" y="1598167"/>
            <a:ext cx="4338929" cy="4859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ГОСУДАРСТВЕННАЯ</a:t>
            </a:r>
            <a:r>
              <a:rPr sz="15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ИТОГОВАЯ</a:t>
            </a:r>
            <a:r>
              <a:rPr sz="15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АТТЕСТАЦИЯ</a:t>
            </a:r>
            <a:endParaRPr sz="15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Microsoft Sans Serif"/>
              <a:cs typeface="Microsoft Sans Serif"/>
            </a:endParaRPr>
          </a:p>
          <a:p>
            <a:pPr marL="55372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П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ри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проведении</a:t>
            </a:r>
            <a:r>
              <a:rPr sz="12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разъяснительной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работы</a:t>
            </a:r>
            <a:endParaRPr sz="1200" dirty="0">
              <a:latin typeface="Arial"/>
              <a:cs typeface="Arial"/>
            </a:endParaRPr>
          </a:p>
          <a:p>
            <a:pPr marL="641985" marR="730250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с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выпускниками</a:t>
            </a:r>
            <a:r>
              <a:rPr sz="12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sz="12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родителями</a:t>
            </a:r>
            <a:r>
              <a:rPr sz="12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выпускников </a:t>
            </a:r>
            <a:r>
              <a:rPr sz="1200" b="1" spc="-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необходимо</a:t>
            </a:r>
            <a:r>
              <a:rPr sz="1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обратить</a:t>
            </a:r>
            <a:r>
              <a:rPr sz="12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внимание</a:t>
            </a:r>
            <a:r>
              <a:rPr sz="12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на:</a:t>
            </a:r>
            <a:endParaRPr sz="1200" dirty="0">
              <a:latin typeface="Arial"/>
              <a:cs typeface="Arial"/>
            </a:endParaRPr>
          </a:p>
          <a:p>
            <a:pPr marL="641985" indent="-344805">
              <a:lnSpc>
                <a:spcPct val="100000"/>
              </a:lnSpc>
              <a:spcBef>
                <a:spcPts val="285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35" dirty="0">
                <a:solidFill>
                  <a:srgbClr val="001F5F"/>
                </a:solidFill>
                <a:latin typeface="Microsoft Sans Serif"/>
                <a:cs typeface="Microsoft Sans Serif"/>
              </a:rPr>
              <a:t>Формы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проведения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итоговой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аттестации</a:t>
            </a:r>
            <a:endParaRPr sz="1200" dirty="0">
              <a:latin typeface="Microsoft Sans Serif"/>
              <a:cs typeface="Microsoft Sans Serif"/>
            </a:endParaRPr>
          </a:p>
          <a:p>
            <a:pPr marL="641985" marR="609600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Допуск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обучающихся </a:t>
            </a:r>
            <a:r>
              <a:rPr sz="1200" spc="-75" dirty="0">
                <a:solidFill>
                  <a:srgbClr val="001F5F"/>
                </a:solidFill>
                <a:latin typeface="Microsoft Sans Serif"/>
                <a:cs typeface="Microsoft Sans Serif"/>
              </a:rPr>
              <a:t>к</a:t>
            </a:r>
            <a:r>
              <a:rPr sz="1200"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государственной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итоговой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аттестации</a:t>
            </a:r>
            <a:endParaRPr sz="1200" dirty="0">
              <a:latin typeface="Microsoft Sans Serif"/>
              <a:cs typeface="Microsoft Sans Serif"/>
            </a:endParaRPr>
          </a:p>
          <a:p>
            <a:pPr marL="641985" marR="269875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Организация проведения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итогового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собеседования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по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русскому</a:t>
            </a:r>
            <a:r>
              <a:rPr sz="1200"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языку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9-х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классах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и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итогового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сочинения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(изложения)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11-х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классах</a:t>
            </a:r>
            <a:endParaRPr sz="1200" dirty="0">
              <a:latin typeface="Microsoft Sans Serif"/>
              <a:cs typeface="Microsoft Sans Serif"/>
            </a:endParaRPr>
          </a:p>
          <a:p>
            <a:pPr marL="641985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Сроки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регистрации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на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r>
              <a:rPr sz="1200" spc="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сроки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внесения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изменений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endParaRPr sz="1200" dirty="0">
              <a:latin typeface="Microsoft Sans Serif"/>
              <a:cs typeface="Microsoft Sans Serif"/>
            </a:endParaRPr>
          </a:p>
          <a:p>
            <a:pPr marL="641985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перечень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предметов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endParaRPr sz="1200" dirty="0">
              <a:latin typeface="Microsoft Sans Serif"/>
              <a:cs typeface="Microsoft Sans Serif"/>
            </a:endParaRPr>
          </a:p>
          <a:p>
            <a:pPr marL="641985" marR="140970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Права</a:t>
            </a:r>
            <a:r>
              <a:rPr sz="120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участников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r>
              <a:rPr sz="1200" spc="2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нарушение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Порядка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проведения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endParaRPr sz="1200" dirty="0">
              <a:latin typeface="Microsoft Sans Serif"/>
              <a:cs typeface="Microsoft Sans Serif"/>
            </a:endParaRPr>
          </a:p>
          <a:p>
            <a:pPr marL="641985" marR="342900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Досрочное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завершение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(причины, случаи и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примеры)</a:t>
            </a:r>
            <a:endParaRPr sz="1200" dirty="0">
              <a:latin typeface="Microsoft Sans Serif"/>
              <a:cs typeface="Microsoft Sans Serif"/>
            </a:endParaRPr>
          </a:p>
          <a:p>
            <a:pPr marL="641985" marR="633730" indent="-344805">
              <a:lnSpc>
                <a:spcPct val="100000"/>
              </a:lnSpc>
              <a:spcBef>
                <a:spcPts val="290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Повторное</a:t>
            </a:r>
            <a:r>
              <a:rPr sz="1200"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прохождение</a:t>
            </a:r>
            <a:r>
              <a:rPr sz="1200"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r>
              <a:rPr sz="1200"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(причины, случаи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и </a:t>
            </a:r>
            <a:r>
              <a:rPr sz="1200" spc="-30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примеры)</a:t>
            </a:r>
            <a:endParaRPr sz="1200" dirty="0">
              <a:latin typeface="Microsoft Sans Serif"/>
              <a:cs typeface="Microsoft Sans Serif"/>
            </a:endParaRPr>
          </a:p>
          <a:p>
            <a:pPr marL="641985" indent="-344805">
              <a:lnSpc>
                <a:spcPct val="100000"/>
              </a:lnSpc>
              <a:spcBef>
                <a:spcPts val="285"/>
              </a:spcBef>
              <a:buFont typeface="Wingdings"/>
              <a:buChar char=""/>
              <a:tabLst>
                <a:tab pos="641985" algn="l"/>
                <a:tab pos="642620" algn="l"/>
              </a:tabLst>
            </a:pPr>
            <a:r>
              <a:rPr sz="1200"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200" spc="1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подать</a:t>
            </a:r>
            <a:r>
              <a:rPr sz="1200" spc="2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Microsoft Sans Serif"/>
                <a:cs typeface="Microsoft Sans Serif"/>
              </a:rPr>
              <a:t>апелляцию</a:t>
            </a:r>
            <a:r>
              <a:rPr sz="1200"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участником</a:t>
            </a:r>
            <a:r>
              <a:rPr sz="1200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1F5F"/>
                </a:solidFill>
                <a:latin typeface="Microsoft Sans Serif"/>
                <a:cs typeface="Microsoft Sans Serif"/>
              </a:rPr>
              <a:t>ГИА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4876801" y="0"/>
            <a:ext cx="72390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800" b="1" spc="-35" dirty="0" smtClean="0"/>
              <a:t>ИНДИВИДУАЛЬНО-РАЗЪЯСНИТЕЛЬНАЯ РАБОТА</a:t>
            </a:r>
            <a:endParaRPr lang="ru-RU" sz="2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28814"/>
              </p:ext>
            </p:extLst>
          </p:nvPr>
        </p:nvGraphicFramePr>
        <p:xfrm>
          <a:off x="5289390" y="2365381"/>
          <a:ext cx="6670311" cy="654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437">
                  <a:extLst>
                    <a:ext uri="{9D8B030D-6E8A-4147-A177-3AD203B41FA5}">
                      <a16:colId xmlns:a16="http://schemas.microsoft.com/office/drawing/2014/main" val="1637772698"/>
                    </a:ext>
                  </a:extLst>
                </a:gridCol>
                <a:gridCol w="2223437">
                  <a:extLst>
                    <a:ext uri="{9D8B030D-6E8A-4147-A177-3AD203B41FA5}">
                      <a16:colId xmlns:a16="http://schemas.microsoft.com/office/drawing/2014/main" val="2748773046"/>
                    </a:ext>
                  </a:extLst>
                </a:gridCol>
                <a:gridCol w="2223437">
                  <a:extLst>
                    <a:ext uri="{9D8B030D-6E8A-4147-A177-3AD203B41FA5}">
                      <a16:colId xmlns:a16="http://schemas.microsoft.com/office/drawing/2014/main" val="348723810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Родительские собрания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821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Край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59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02577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751674"/>
              </p:ext>
            </p:extLst>
          </p:nvPr>
        </p:nvGraphicFramePr>
        <p:xfrm>
          <a:off x="5257967" y="1189765"/>
          <a:ext cx="6682056" cy="95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352">
                  <a:extLst>
                    <a:ext uri="{9D8B030D-6E8A-4147-A177-3AD203B41FA5}">
                      <a16:colId xmlns:a16="http://schemas.microsoft.com/office/drawing/2014/main" val="4016473385"/>
                    </a:ext>
                  </a:extLst>
                </a:gridCol>
                <a:gridCol w="2227352">
                  <a:extLst>
                    <a:ext uri="{9D8B030D-6E8A-4147-A177-3AD203B41FA5}">
                      <a16:colId xmlns:a16="http://schemas.microsoft.com/office/drawing/2014/main" val="3857896849"/>
                    </a:ext>
                  </a:extLst>
                </a:gridCol>
                <a:gridCol w="2227352">
                  <a:extLst>
                    <a:ext uri="{9D8B030D-6E8A-4147-A177-3AD203B41FA5}">
                      <a16:colId xmlns:a16="http://schemas.microsoft.com/office/drawing/2014/main" val="3435894966"/>
                    </a:ext>
                  </a:extLst>
                </a:gridCol>
              </a:tblGrid>
              <a:tr h="48450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Информационные материалы на официальных сайтах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266336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Край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287553"/>
                  </a:ext>
                </a:extLst>
              </a:tr>
              <a:tr h="236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более 700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224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77391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428578" y="1560067"/>
            <a:ext cx="6630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492665"/>
              </p:ext>
            </p:extLst>
          </p:nvPr>
        </p:nvGraphicFramePr>
        <p:xfrm>
          <a:off x="5248381" y="3264820"/>
          <a:ext cx="6670311" cy="654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437">
                  <a:extLst>
                    <a:ext uri="{9D8B030D-6E8A-4147-A177-3AD203B41FA5}">
                      <a16:colId xmlns:a16="http://schemas.microsoft.com/office/drawing/2014/main" val="1942867215"/>
                    </a:ext>
                  </a:extLst>
                </a:gridCol>
                <a:gridCol w="2223437">
                  <a:extLst>
                    <a:ext uri="{9D8B030D-6E8A-4147-A177-3AD203B41FA5}">
                      <a16:colId xmlns:a16="http://schemas.microsoft.com/office/drawing/2014/main" val="3539483007"/>
                    </a:ext>
                  </a:extLst>
                </a:gridCol>
                <a:gridCol w="2223437">
                  <a:extLst>
                    <a:ext uri="{9D8B030D-6E8A-4147-A177-3AD203B41FA5}">
                      <a16:colId xmlns:a16="http://schemas.microsoft.com/office/drawing/2014/main" val="23564251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Заседания МО, педагогические советы, совещания, </a:t>
                      </a:r>
                      <a:r>
                        <a:rPr lang="ru-RU" sz="1400" dirty="0" err="1">
                          <a:effectLst/>
                        </a:rPr>
                        <a:t>вебинары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183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Край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910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2541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281413" y="2531516"/>
            <a:ext cx="6669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369028"/>
              </p:ext>
            </p:extLst>
          </p:nvPr>
        </p:nvGraphicFramePr>
        <p:xfrm>
          <a:off x="5289390" y="4143916"/>
          <a:ext cx="6652749" cy="68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583">
                  <a:extLst>
                    <a:ext uri="{9D8B030D-6E8A-4147-A177-3AD203B41FA5}">
                      <a16:colId xmlns:a16="http://schemas.microsoft.com/office/drawing/2014/main" val="829495125"/>
                    </a:ext>
                  </a:extLst>
                </a:gridCol>
                <a:gridCol w="2217583">
                  <a:extLst>
                    <a:ext uri="{9D8B030D-6E8A-4147-A177-3AD203B41FA5}">
                      <a16:colId xmlns:a16="http://schemas.microsoft.com/office/drawing/2014/main" val="1634520951"/>
                    </a:ext>
                  </a:extLst>
                </a:gridCol>
                <a:gridCol w="2217583">
                  <a:extLst>
                    <a:ext uri="{9D8B030D-6E8A-4147-A177-3AD203B41FA5}">
                      <a16:colId xmlns:a16="http://schemas.microsoft.com/office/drawing/2014/main" val="69467746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Инструктивно-методические совещания, инструктажи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11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Край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920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21816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27956"/>
              </p:ext>
            </p:extLst>
          </p:nvPr>
        </p:nvGraphicFramePr>
        <p:xfrm>
          <a:off x="5281413" y="5034101"/>
          <a:ext cx="6661540" cy="68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7977">
                  <a:extLst>
                    <a:ext uri="{9D8B030D-6E8A-4147-A177-3AD203B41FA5}">
                      <a16:colId xmlns:a16="http://schemas.microsoft.com/office/drawing/2014/main" val="2730509508"/>
                    </a:ext>
                  </a:extLst>
                </a:gridCol>
                <a:gridCol w="1716532">
                  <a:extLst>
                    <a:ext uri="{9D8B030D-6E8A-4147-A177-3AD203B41FA5}">
                      <a16:colId xmlns:a16="http://schemas.microsoft.com/office/drawing/2014/main" val="54081584"/>
                    </a:ext>
                  </a:extLst>
                </a:gridCol>
                <a:gridCol w="1687305">
                  <a:extLst>
                    <a:ext uri="{9D8B030D-6E8A-4147-A177-3AD203B41FA5}">
                      <a16:colId xmlns:a16="http://schemas.microsoft.com/office/drawing/2014/main" val="3320837070"/>
                    </a:ext>
                  </a:extLst>
                </a:gridCol>
                <a:gridCol w="1549726">
                  <a:extLst>
                    <a:ext uri="{9D8B030D-6E8A-4147-A177-3AD203B41FA5}">
                      <a16:colId xmlns:a16="http://schemas.microsoft.com/office/drawing/2014/main" val="3438413841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Тренировочные мероприятия и апробации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8064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Город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Край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Федерация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01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Более 1500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962457"/>
                  </a:ext>
                </a:extLst>
              </a:tr>
            </a:tbl>
          </a:graphicData>
        </a:graphic>
      </p:graphicFrame>
      <p:pic>
        <p:nvPicPr>
          <p:cNvPr id="2052" name="Picture 4" descr="Важно! Информация для получателей пенсии в банке «Рублев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90" y="5921355"/>
            <a:ext cx="862675" cy="8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248400" y="6096000"/>
            <a:ext cx="5711301" cy="361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37050" y="6096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ИРР находится на контроле комитета образования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"/>
            <a:ext cx="12192000" cy="710353"/>
            <a:chOff x="0" y="0"/>
            <a:chExt cx="9144000" cy="532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4834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17589"/>
              <a:ext cx="576059" cy="515048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76659"/>
              </p:ext>
            </p:extLst>
          </p:nvPr>
        </p:nvGraphicFramePr>
        <p:xfrm>
          <a:off x="2819400" y="644651"/>
          <a:ext cx="9226969" cy="54141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8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3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22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4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Дата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Статус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Кол-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200" b="1" spc="-1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ППЭ</a:t>
                      </a:r>
                      <a:r>
                        <a:rPr sz="1200" b="1" spc="-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ауд.фонд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2720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265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ППЭ,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аудиторий,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176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Заказ</a:t>
                      </a:r>
                      <a:r>
                        <a:rPr sz="1200" b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ЭМ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118110" indent="-1771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Работники </a:t>
                      </a:r>
                      <a:r>
                        <a:rPr sz="12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ППЭ,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члены</a:t>
                      </a:r>
                      <a:r>
                        <a:rPr sz="1200" b="1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ГЭК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28.03.202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(чт)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РТМ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b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ППЭ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32715" marR="126364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периода</a:t>
                      </a:r>
                      <a:r>
                        <a:rPr sz="1200" b="1" spc="-4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ЕГЭ</a:t>
                      </a: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2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кроме</a:t>
                      </a:r>
                      <a:r>
                        <a:rPr sz="1200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ППЭ</a:t>
                      </a:r>
                      <a:r>
                        <a:rPr sz="1200" spc="-1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досрочного </a:t>
                      </a:r>
                      <a:r>
                        <a:rPr sz="12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периода</a:t>
                      </a:r>
                      <a:r>
                        <a:rPr sz="1200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ЕГЭ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86055" marR="178435" indent="25400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без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303530" marR="172720" indent="-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i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1200" i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английский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1200" i="1" spc="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часть)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18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19.02.2024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(пн)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20.02.2024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(вт)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14.03.2024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(чт)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16.04.202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(вт)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РТМ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b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ППЭ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периода</a:t>
                      </a:r>
                      <a:r>
                        <a:rPr sz="1200" b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ЕГЭ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без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065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география,</a:t>
                      </a:r>
                      <a:r>
                        <a:rPr sz="1200" i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200" i="1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компьютерной</a:t>
                      </a:r>
                      <a:r>
                        <a:rPr sz="1200" i="1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форме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(КЕГЭ)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20.03.2024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(ср)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22.03.2024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(пт)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20.03.2024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(ср)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519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25.04.202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(чт)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РТМ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(резерв)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требованию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без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география,</a:t>
                      </a:r>
                      <a:r>
                        <a:rPr sz="1200" i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200" i="1" spc="-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компьютерной</a:t>
                      </a:r>
                      <a:r>
                        <a:rPr sz="1200" i="1" spc="3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форме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(КЕГЭ)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02.04.2024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(вт)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04.04.2024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(чт)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18.04.2024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(чт)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6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07.05.202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(вт)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РТМ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(резерв)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требованию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6055" marR="178435" indent="254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без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участников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литература,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английский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200" i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1200" i="1" spc="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часть)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03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6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15.05.202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(ср)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ВТМ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все</a:t>
                      </a:r>
                      <a:r>
                        <a:rPr sz="1200" b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ППЭ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основного</a:t>
                      </a:r>
                      <a:r>
                        <a:rPr sz="1200" b="1" spc="-5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периода</a:t>
                      </a:r>
                      <a:r>
                        <a:rPr sz="1200" b="1" spc="-4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ЕГЭ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9065" marR="132080" indent="368300">
                        <a:lnSpc>
                          <a:spcPct val="100000"/>
                        </a:lnSpc>
                      </a:pPr>
                      <a:r>
                        <a:rPr sz="1200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участниками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17272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200" i="1" spc="-2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язык,</a:t>
                      </a:r>
                      <a:r>
                        <a:rPr sz="1200" i="1" spc="-3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английский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(устная</a:t>
                      </a:r>
                      <a:r>
                        <a:rPr sz="1200" i="1" spc="5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часть), 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информатика</a:t>
                      </a:r>
                      <a:r>
                        <a:rPr sz="1200" i="1" spc="-5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в</a:t>
                      </a:r>
                      <a:r>
                        <a:rPr sz="1200" i="1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компьютерной</a:t>
                      </a:r>
                      <a:r>
                        <a:rPr sz="1200" i="1" spc="-6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форме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i="1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(КЕГЭ)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15.04.2024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(пн)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17.04.2024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(ср)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15.04.2024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244060"/>
                          </a:solidFill>
                          <a:latin typeface="Times New Roman"/>
                          <a:cs typeface="Times New Roman"/>
                        </a:rPr>
                        <a:t>(пн)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0" y="38100"/>
            <a:ext cx="9918043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7380">
              <a:spcBef>
                <a:spcPts val="140"/>
              </a:spcBef>
            </a:pPr>
            <a:r>
              <a:rPr sz="1867" spc="-13" dirty="0">
                <a:latin typeface="Arial"/>
                <a:cs typeface="Arial"/>
              </a:rPr>
              <a:t>График</a:t>
            </a:r>
            <a:r>
              <a:rPr sz="1867" spc="-67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проведения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spc="-13" dirty="0">
                <a:latin typeface="Arial"/>
                <a:cs typeface="Arial"/>
              </a:rPr>
              <a:t>тренировочных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мероприятий</a:t>
            </a:r>
            <a:r>
              <a:rPr sz="1867" spc="-60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в</a:t>
            </a:r>
            <a:r>
              <a:rPr sz="1867" spc="-33" dirty="0">
                <a:latin typeface="Arial"/>
                <a:cs typeface="Arial"/>
              </a:rPr>
              <a:t> </a:t>
            </a:r>
            <a:r>
              <a:rPr sz="1867" dirty="0">
                <a:latin typeface="Arial"/>
                <a:cs typeface="Arial"/>
              </a:rPr>
              <a:t>2024</a:t>
            </a:r>
            <a:r>
              <a:rPr sz="1867" spc="-53" dirty="0">
                <a:latin typeface="Arial"/>
                <a:cs typeface="Arial"/>
              </a:rPr>
              <a:t> </a:t>
            </a:r>
            <a:r>
              <a:rPr sz="1867" spc="-33" dirty="0">
                <a:latin typeface="Arial"/>
                <a:cs typeface="Arial"/>
              </a:rPr>
              <a:t>г.</a:t>
            </a:r>
            <a:endParaRPr sz="1867" dirty="0">
              <a:latin typeface="Arial"/>
              <a:cs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1000" y="1600200"/>
            <a:ext cx="2133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1000" y="3581400"/>
            <a:ext cx="2133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200" y="1905000"/>
            <a:ext cx="205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Обучающиеся 1642 чел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989457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Педагоги         897 чел.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</TotalTime>
  <Words>2077</Words>
  <Application>Microsoft Office PowerPoint</Application>
  <PresentationFormat>Широкоэкранный</PresentationFormat>
  <Paragraphs>804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</vt:lpstr>
      <vt:lpstr>Microsoft Sans Serif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проведения тренировочных мероприятий в 2024 г.</vt:lpstr>
      <vt:lpstr>Диагностические работы для выпускников 11 класса  </vt:lpstr>
      <vt:lpstr>Презентация PowerPoint</vt:lpstr>
      <vt:lpstr>Сведения о выпускниках,  не получивших аттестаты в 2024 году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ВиттихАВ</cp:lastModifiedBy>
  <cp:revision>58</cp:revision>
  <cp:lastPrinted>2024-09-25T07:40:32Z</cp:lastPrinted>
  <dcterms:created xsi:type="dcterms:W3CDTF">2024-09-20T05:43:10Z</dcterms:created>
  <dcterms:modified xsi:type="dcterms:W3CDTF">2024-09-25T07:41:56Z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LTSC</vt:lpwstr>
  </property>
</Properties>
</file>